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535" r:id="rId4"/>
  </p:sldMasterIdLst>
  <p:notesMasterIdLst>
    <p:notesMasterId r:id="rId34"/>
  </p:notesMasterIdLst>
  <p:handoutMasterIdLst>
    <p:handoutMasterId r:id="rId35"/>
  </p:handoutMasterIdLst>
  <p:sldIdLst>
    <p:sldId id="256" r:id="rId5"/>
    <p:sldId id="2076138705" r:id="rId6"/>
    <p:sldId id="294" r:id="rId7"/>
    <p:sldId id="4644" r:id="rId8"/>
    <p:sldId id="4645" r:id="rId9"/>
    <p:sldId id="4646" r:id="rId10"/>
    <p:sldId id="4647" r:id="rId11"/>
    <p:sldId id="4648" r:id="rId12"/>
    <p:sldId id="4649" r:id="rId13"/>
    <p:sldId id="262" r:id="rId14"/>
    <p:sldId id="1940" r:id="rId15"/>
    <p:sldId id="263" r:id="rId16"/>
    <p:sldId id="264" r:id="rId17"/>
    <p:sldId id="266" r:id="rId18"/>
    <p:sldId id="267" r:id="rId19"/>
    <p:sldId id="2076138714" r:id="rId20"/>
    <p:sldId id="268" r:id="rId21"/>
    <p:sldId id="269" r:id="rId22"/>
    <p:sldId id="2076138673" r:id="rId23"/>
    <p:sldId id="2076138674" r:id="rId24"/>
    <p:sldId id="2076138675" r:id="rId25"/>
    <p:sldId id="2076138680" r:id="rId26"/>
    <p:sldId id="2076138681" r:id="rId27"/>
    <p:sldId id="2076138718" r:id="rId28"/>
    <p:sldId id="2076138712" r:id="rId29"/>
    <p:sldId id="2076138713" r:id="rId30"/>
    <p:sldId id="2076138683" r:id="rId31"/>
    <p:sldId id="2076138719" r:id="rId32"/>
    <p:sldId id="2076138722" r:id="rId3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C8E8"/>
    <a:srgbClr val="0078D4"/>
    <a:srgbClr val="FE9D88"/>
    <a:srgbClr val="D988DC"/>
    <a:srgbClr val="1C63BC"/>
    <a:srgbClr val="384EA4"/>
    <a:srgbClr val="125999"/>
    <a:srgbClr val="F2F2F2"/>
    <a:srgbClr val="243A5E"/>
    <a:srgbClr val="5439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314E4C-4B04-489E-806E-8BFF4FD70A8A}" v="2" dt="2023-08-30T06:29:13.674"/>
    <p1510:client id="{36BE1AC9-8E01-40F0-864C-E567C7199A1E}" v="4" dt="2023-08-29T07:08:27.4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82" autoAdjust="0"/>
    <p:restoredTop sz="77876" autoAdjust="0"/>
  </p:normalViewPr>
  <p:slideViewPr>
    <p:cSldViewPr snapToGrid="0">
      <p:cViewPr varScale="1">
        <p:scale>
          <a:sx n="84" d="100"/>
          <a:sy n="84" d="100"/>
        </p:scale>
        <p:origin x="1716" y="78"/>
      </p:cViewPr>
      <p:guideLst>
        <p:guide orient="horz" pos="640"/>
        <p:guide pos="3840"/>
      </p:guideLst>
    </p:cSldViewPr>
  </p:slideViewPr>
  <p:notesTextViewPr>
    <p:cViewPr>
      <p:scale>
        <a:sx n="1" d="1"/>
        <a:sy n="1" d="1"/>
      </p:scale>
      <p:origin x="0" y="0"/>
    </p:cViewPr>
  </p:notesTextViewPr>
  <p:notesViewPr>
    <p:cSldViewPr snapToGrid="0">
      <p:cViewPr varScale="1">
        <p:scale>
          <a:sx n="71" d="100"/>
          <a:sy n="71" d="100"/>
        </p:scale>
        <p:origin x="2736" y="5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notesMaster" Target="notesMasters/notesMaster1.xml"/><Relationship Id="rId42"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56C53E-5D86-4A2A-BD39-874B1C8BB976}" type="doc">
      <dgm:prSet loTypeId="urn:microsoft.com/office/officeart/2005/8/layout/hProcess11" loCatId="process" qsTypeId="urn:microsoft.com/office/officeart/2005/8/quickstyle/simple1" qsCatId="simple" csTypeId="urn:microsoft.com/office/officeart/2005/8/colors/accent4_2" csCatId="accent4" phldr="1"/>
      <dgm:spPr/>
      <dgm:t>
        <a:bodyPr/>
        <a:lstStyle/>
        <a:p>
          <a:endParaRPr lang="en-US"/>
        </a:p>
      </dgm:t>
    </dgm:pt>
    <dgm:pt modelId="{17C1ADD9-F48D-436A-86DB-58B75A268D88}">
      <dgm:prSet phldrT="[Text]" custT="1"/>
      <dgm:spPr/>
      <dgm:t>
        <a:bodyPr/>
        <a:lstStyle/>
        <a:p>
          <a:r>
            <a:rPr lang="en-US" sz="1800" dirty="0"/>
            <a:t>Make changes</a:t>
          </a:r>
        </a:p>
      </dgm:t>
    </dgm:pt>
    <dgm:pt modelId="{325ADA13-FFAE-4F83-A820-2F5D8E421C46}" type="parTrans" cxnId="{38716D07-BDF4-466C-92F7-375A2C003DCA}">
      <dgm:prSet/>
      <dgm:spPr/>
      <dgm:t>
        <a:bodyPr/>
        <a:lstStyle/>
        <a:p>
          <a:endParaRPr lang="en-US" sz="2400"/>
        </a:p>
      </dgm:t>
    </dgm:pt>
    <dgm:pt modelId="{EEFF8295-5A08-46E8-A73C-EB50CE20A1A5}" type="sibTrans" cxnId="{38716D07-BDF4-466C-92F7-375A2C003DCA}">
      <dgm:prSet/>
      <dgm:spPr/>
      <dgm:t>
        <a:bodyPr/>
        <a:lstStyle/>
        <a:p>
          <a:endParaRPr lang="en-US" sz="2400"/>
        </a:p>
      </dgm:t>
    </dgm:pt>
    <dgm:pt modelId="{9C6F0A91-1705-4F6F-A5BC-D80E33649746}">
      <dgm:prSet phldrT="[Text]" custT="1"/>
      <dgm:spPr/>
      <dgm:t>
        <a:bodyPr/>
        <a:lstStyle/>
        <a:p>
          <a:r>
            <a:rPr lang="en-US" sz="1800" dirty="0"/>
            <a:t>Create a pull request</a:t>
          </a:r>
        </a:p>
      </dgm:t>
    </dgm:pt>
    <dgm:pt modelId="{9F040EA8-081D-4B05-835F-35089735637E}" type="parTrans" cxnId="{4BD83D5C-47D9-4A54-86D4-C6B1ABA53717}">
      <dgm:prSet/>
      <dgm:spPr/>
      <dgm:t>
        <a:bodyPr/>
        <a:lstStyle/>
        <a:p>
          <a:endParaRPr lang="en-US" sz="2400"/>
        </a:p>
      </dgm:t>
    </dgm:pt>
    <dgm:pt modelId="{4430504B-42C5-4E64-A44F-9C3125B7B1DC}" type="sibTrans" cxnId="{4BD83D5C-47D9-4A54-86D4-C6B1ABA53717}">
      <dgm:prSet/>
      <dgm:spPr/>
      <dgm:t>
        <a:bodyPr/>
        <a:lstStyle/>
        <a:p>
          <a:endParaRPr lang="en-US" sz="2400"/>
        </a:p>
      </dgm:t>
    </dgm:pt>
    <dgm:pt modelId="{84A8C263-38BB-4DD2-B28E-9D6DFD1B104A}">
      <dgm:prSet phldrT="[Text]" custT="1"/>
      <dgm:spPr/>
      <dgm:t>
        <a:bodyPr/>
        <a:lstStyle/>
        <a:p>
          <a:r>
            <a:rPr lang="en-US" sz="1800" dirty="0"/>
            <a:t>Delete your branch</a:t>
          </a:r>
        </a:p>
      </dgm:t>
    </dgm:pt>
    <dgm:pt modelId="{CD6CC9BE-EB34-497F-AAC8-6BEA9DF88A66}" type="parTrans" cxnId="{599FDFC8-70E5-479D-A37E-F082B4763B70}">
      <dgm:prSet/>
      <dgm:spPr/>
      <dgm:t>
        <a:bodyPr/>
        <a:lstStyle/>
        <a:p>
          <a:endParaRPr lang="en-US" sz="2400"/>
        </a:p>
      </dgm:t>
    </dgm:pt>
    <dgm:pt modelId="{7F82E2D5-3D9D-4C14-960F-93F88057DC93}" type="sibTrans" cxnId="{599FDFC8-70E5-479D-A37E-F082B4763B70}">
      <dgm:prSet/>
      <dgm:spPr/>
      <dgm:t>
        <a:bodyPr/>
        <a:lstStyle/>
        <a:p>
          <a:endParaRPr lang="en-US" sz="2400"/>
        </a:p>
      </dgm:t>
    </dgm:pt>
    <dgm:pt modelId="{B1FDF055-882E-4407-A02E-A6DD35F5DFB0}">
      <dgm:prSet phldrT="[Text]" custT="1"/>
      <dgm:spPr/>
      <dgm:t>
        <a:bodyPr/>
        <a:lstStyle/>
        <a:p>
          <a:r>
            <a:rPr lang="en-US" sz="1800" b="0" i="0" dirty="0"/>
            <a:t>Address review comments</a:t>
          </a:r>
          <a:endParaRPr lang="en-US" sz="1800" b="0" dirty="0"/>
        </a:p>
      </dgm:t>
    </dgm:pt>
    <dgm:pt modelId="{13628A3F-6506-4EA4-9994-810F26FC4C93}" type="sibTrans" cxnId="{F507C07F-E36F-4F5C-B210-4DE18FA9DEBE}">
      <dgm:prSet/>
      <dgm:spPr/>
      <dgm:t>
        <a:bodyPr/>
        <a:lstStyle/>
        <a:p>
          <a:endParaRPr lang="en-US" sz="2400"/>
        </a:p>
      </dgm:t>
    </dgm:pt>
    <dgm:pt modelId="{0AABA13C-F455-4ED3-B52C-B8FA3A6E3F03}" type="parTrans" cxnId="{F507C07F-E36F-4F5C-B210-4DE18FA9DEBE}">
      <dgm:prSet/>
      <dgm:spPr/>
      <dgm:t>
        <a:bodyPr/>
        <a:lstStyle/>
        <a:p>
          <a:endParaRPr lang="en-US" sz="2400"/>
        </a:p>
      </dgm:t>
    </dgm:pt>
    <dgm:pt modelId="{C8E72813-BAA7-4600-9A5A-4EB43BB1156E}">
      <dgm:prSet phldrT="[Text]" custT="1"/>
      <dgm:spPr/>
      <dgm:t>
        <a:bodyPr/>
        <a:lstStyle/>
        <a:p>
          <a:r>
            <a:rPr lang="en-US" sz="1800" dirty="0"/>
            <a:t>Merge your pull request</a:t>
          </a:r>
        </a:p>
      </dgm:t>
    </dgm:pt>
    <dgm:pt modelId="{2E15A1A1-308A-483C-83BA-DA8C2EBFE24A}" type="sibTrans" cxnId="{1BB66D7C-FDD0-4E6A-9894-AF66ADCAFA0A}">
      <dgm:prSet/>
      <dgm:spPr/>
      <dgm:t>
        <a:bodyPr/>
        <a:lstStyle/>
        <a:p>
          <a:endParaRPr lang="en-US" sz="2400"/>
        </a:p>
      </dgm:t>
    </dgm:pt>
    <dgm:pt modelId="{88E57A9E-D0D5-4363-B034-D6B0CF63D87D}" type="parTrans" cxnId="{1BB66D7C-FDD0-4E6A-9894-AF66ADCAFA0A}">
      <dgm:prSet/>
      <dgm:spPr/>
      <dgm:t>
        <a:bodyPr/>
        <a:lstStyle/>
        <a:p>
          <a:endParaRPr lang="en-US" sz="2400"/>
        </a:p>
      </dgm:t>
    </dgm:pt>
    <dgm:pt modelId="{06747293-AD0B-4CF2-9AAB-1F32F7D39DD5}">
      <dgm:prSet phldrT="[Text]" custT="1"/>
      <dgm:spPr/>
      <dgm:t>
        <a:bodyPr/>
        <a:lstStyle/>
        <a:p>
          <a:r>
            <a:rPr lang="en-US" sz="1800" dirty="0"/>
            <a:t>Create a branch</a:t>
          </a:r>
        </a:p>
      </dgm:t>
    </dgm:pt>
    <dgm:pt modelId="{E058253C-B057-485C-87A3-97B7FD8310EB}" type="sibTrans" cxnId="{D0A7A7B1-F899-49B3-BF3A-A61EB202FD25}">
      <dgm:prSet/>
      <dgm:spPr/>
      <dgm:t>
        <a:bodyPr/>
        <a:lstStyle/>
        <a:p>
          <a:endParaRPr lang="en-US" sz="2400"/>
        </a:p>
      </dgm:t>
    </dgm:pt>
    <dgm:pt modelId="{036DBEFD-8ABC-45F8-BEDE-F52C56AD7FBA}" type="parTrans" cxnId="{D0A7A7B1-F899-49B3-BF3A-A61EB202FD25}">
      <dgm:prSet/>
      <dgm:spPr/>
      <dgm:t>
        <a:bodyPr/>
        <a:lstStyle/>
        <a:p>
          <a:endParaRPr lang="en-US" sz="2400"/>
        </a:p>
      </dgm:t>
    </dgm:pt>
    <dgm:pt modelId="{EEF54F37-31BA-4311-9C32-D7077DED5522}" type="pres">
      <dgm:prSet presAssocID="{7F56C53E-5D86-4A2A-BD39-874B1C8BB976}" presName="Name0" presStyleCnt="0">
        <dgm:presLayoutVars>
          <dgm:dir/>
          <dgm:resizeHandles val="exact"/>
        </dgm:presLayoutVars>
      </dgm:prSet>
      <dgm:spPr/>
    </dgm:pt>
    <dgm:pt modelId="{DD7714FD-8095-4289-9218-070668434606}" type="pres">
      <dgm:prSet presAssocID="{7F56C53E-5D86-4A2A-BD39-874B1C8BB976}" presName="arrow" presStyleLbl="bgShp" presStyleIdx="0" presStyleCnt="1"/>
      <dgm:spPr/>
    </dgm:pt>
    <dgm:pt modelId="{96E05AC6-3BF8-4DCD-B7FD-571F6585BC7C}" type="pres">
      <dgm:prSet presAssocID="{7F56C53E-5D86-4A2A-BD39-874B1C8BB976}" presName="points" presStyleCnt="0"/>
      <dgm:spPr/>
    </dgm:pt>
    <dgm:pt modelId="{CB9FEEBC-33D6-4702-8418-BD426B688674}" type="pres">
      <dgm:prSet presAssocID="{06747293-AD0B-4CF2-9AAB-1F32F7D39DD5}" presName="compositeA" presStyleCnt="0"/>
      <dgm:spPr/>
    </dgm:pt>
    <dgm:pt modelId="{EE889484-49D6-42E9-BD79-8DAEBB7B8CB1}" type="pres">
      <dgm:prSet presAssocID="{06747293-AD0B-4CF2-9AAB-1F32F7D39DD5}" presName="textA" presStyleLbl="revTx" presStyleIdx="0" presStyleCnt="6">
        <dgm:presLayoutVars>
          <dgm:bulletEnabled val="1"/>
        </dgm:presLayoutVars>
      </dgm:prSet>
      <dgm:spPr/>
    </dgm:pt>
    <dgm:pt modelId="{F4E9210D-8330-4800-83C8-39C5FB96FEF4}" type="pres">
      <dgm:prSet presAssocID="{06747293-AD0B-4CF2-9AAB-1F32F7D39DD5}" presName="circleA" presStyleLbl="node1" presStyleIdx="0" presStyleCnt="6"/>
      <dgm:spPr/>
    </dgm:pt>
    <dgm:pt modelId="{BBDE783D-483E-437B-B5A8-B0B54F4BCCE9}" type="pres">
      <dgm:prSet presAssocID="{06747293-AD0B-4CF2-9AAB-1F32F7D39DD5}" presName="spaceA" presStyleCnt="0"/>
      <dgm:spPr/>
    </dgm:pt>
    <dgm:pt modelId="{4324962E-10C7-4796-AA39-61356F333D5A}" type="pres">
      <dgm:prSet presAssocID="{E058253C-B057-485C-87A3-97B7FD8310EB}" presName="space" presStyleCnt="0"/>
      <dgm:spPr/>
    </dgm:pt>
    <dgm:pt modelId="{03ED94F0-437B-4940-BBE2-CC48499687D7}" type="pres">
      <dgm:prSet presAssocID="{17C1ADD9-F48D-436A-86DB-58B75A268D88}" presName="compositeB" presStyleCnt="0"/>
      <dgm:spPr/>
    </dgm:pt>
    <dgm:pt modelId="{730CC417-5DEF-404A-9E70-7493F0EB8E42}" type="pres">
      <dgm:prSet presAssocID="{17C1ADD9-F48D-436A-86DB-58B75A268D88}" presName="textB" presStyleLbl="revTx" presStyleIdx="1" presStyleCnt="6">
        <dgm:presLayoutVars>
          <dgm:bulletEnabled val="1"/>
        </dgm:presLayoutVars>
      </dgm:prSet>
      <dgm:spPr/>
    </dgm:pt>
    <dgm:pt modelId="{1AE92D42-55DE-45FF-B2A8-F67296B57295}" type="pres">
      <dgm:prSet presAssocID="{17C1ADD9-F48D-436A-86DB-58B75A268D88}" presName="circleB" presStyleLbl="node1" presStyleIdx="1" presStyleCnt="6"/>
      <dgm:spPr/>
    </dgm:pt>
    <dgm:pt modelId="{F774E654-C344-4E7C-8A26-698DB5C3A5BB}" type="pres">
      <dgm:prSet presAssocID="{17C1ADD9-F48D-436A-86DB-58B75A268D88}" presName="spaceB" presStyleCnt="0"/>
      <dgm:spPr/>
    </dgm:pt>
    <dgm:pt modelId="{DBB9CA21-1FE8-442A-9065-4548A5420AF9}" type="pres">
      <dgm:prSet presAssocID="{EEFF8295-5A08-46E8-A73C-EB50CE20A1A5}" presName="space" presStyleCnt="0"/>
      <dgm:spPr/>
    </dgm:pt>
    <dgm:pt modelId="{94E9F1A9-0C07-4485-8B9E-7C9A58A97F19}" type="pres">
      <dgm:prSet presAssocID="{9C6F0A91-1705-4F6F-A5BC-D80E33649746}" presName="compositeA" presStyleCnt="0"/>
      <dgm:spPr/>
    </dgm:pt>
    <dgm:pt modelId="{C87DEBE8-B59C-4566-8C96-F2EAD206DCCC}" type="pres">
      <dgm:prSet presAssocID="{9C6F0A91-1705-4F6F-A5BC-D80E33649746}" presName="textA" presStyleLbl="revTx" presStyleIdx="2" presStyleCnt="6">
        <dgm:presLayoutVars>
          <dgm:bulletEnabled val="1"/>
        </dgm:presLayoutVars>
      </dgm:prSet>
      <dgm:spPr/>
    </dgm:pt>
    <dgm:pt modelId="{C7E184C3-0ED7-4B2C-8680-3D7DC5C2071A}" type="pres">
      <dgm:prSet presAssocID="{9C6F0A91-1705-4F6F-A5BC-D80E33649746}" presName="circleA" presStyleLbl="node1" presStyleIdx="2" presStyleCnt="6"/>
      <dgm:spPr/>
    </dgm:pt>
    <dgm:pt modelId="{764947C4-8995-45E0-BD49-2CF71EE35A79}" type="pres">
      <dgm:prSet presAssocID="{9C6F0A91-1705-4F6F-A5BC-D80E33649746}" presName="spaceA" presStyleCnt="0"/>
      <dgm:spPr/>
    </dgm:pt>
    <dgm:pt modelId="{911F24E3-7C6D-4ABC-94AC-CA6650EB32B0}" type="pres">
      <dgm:prSet presAssocID="{4430504B-42C5-4E64-A44F-9C3125B7B1DC}" presName="space" presStyleCnt="0"/>
      <dgm:spPr/>
    </dgm:pt>
    <dgm:pt modelId="{9628F87C-677D-4565-9AB7-DBD1D5A016F4}" type="pres">
      <dgm:prSet presAssocID="{B1FDF055-882E-4407-A02E-A6DD35F5DFB0}" presName="compositeB" presStyleCnt="0"/>
      <dgm:spPr/>
    </dgm:pt>
    <dgm:pt modelId="{A48637B1-035F-4F57-87AE-2548037E2D29}" type="pres">
      <dgm:prSet presAssocID="{B1FDF055-882E-4407-A02E-A6DD35F5DFB0}" presName="textB" presStyleLbl="revTx" presStyleIdx="3" presStyleCnt="6">
        <dgm:presLayoutVars>
          <dgm:bulletEnabled val="1"/>
        </dgm:presLayoutVars>
      </dgm:prSet>
      <dgm:spPr/>
    </dgm:pt>
    <dgm:pt modelId="{FED0C9EA-CBAE-48DD-9FF6-0E68CBA7807A}" type="pres">
      <dgm:prSet presAssocID="{B1FDF055-882E-4407-A02E-A6DD35F5DFB0}" presName="circleB" presStyleLbl="node1" presStyleIdx="3" presStyleCnt="6"/>
      <dgm:spPr/>
    </dgm:pt>
    <dgm:pt modelId="{071621EA-4D80-4322-9359-E07A2FBB79A3}" type="pres">
      <dgm:prSet presAssocID="{B1FDF055-882E-4407-A02E-A6DD35F5DFB0}" presName="spaceB" presStyleCnt="0"/>
      <dgm:spPr/>
    </dgm:pt>
    <dgm:pt modelId="{5C4ABAB2-C7D9-46CB-8318-049E0E87FBBC}" type="pres">
      <dgm:prSet presAssocID="{13628A3F-6506-4EA4-9994-810F26FC4C93}" presName="space" presStyleCnt="0"/>
      <dgm:spPr/>
    </dgm:pt>
    <dgm:pt modelId="{4079C76E-0940-465B-B7C7-17D742F28516}" type="pres">
      <dgm:prSet presAssocID="{C8E72813-BAA7-4600-9A5A-4EB43BB1156E}" presName="compositeA" presStyleCnt="0"/>
      <dgm:spPr/>
    </dgm:pt>
    <dgm:pt modelId="{8CA10D29-CDB9-4A09-9CF8-1D899DFA5C8E}" type="pres">
      <dgm:prSet presAssocID="{C8E72813-BAA7-4600-9A5A-4EB43BB1156E}" presName="textA" presStyleLbl="revTx" presStyleIdx="4" presStyleCnt="6">
        <dgm:presLayoutVars>
          <dgm:bulletEnabled val="1"/>
        </dgm:presLayoutVars>
      </dgm:prSet>
      <dgm:spPr/>
    </dgm:pt>
    <dgm:pt modelId="{BE86E902-16C6-40F3-91E9-4FD1DA2A0759}" type="pres">
      <dgm:prSet presAssocID="{C8E72813-BAA7-4600-9A5A-4EB43BB1156E}" presName="circleA" presStyleLbl="node1" presStyleIdx="4" presStyleCnt="6"/>
      <dgm:spPr/>
    </dgm:pt>
    <dgm:pt modelId="{2C5FFB0F-749D-43D3-888D-AA300D289665}" type="pres">
      <dgm:prSet presAssocID="{C8E72813-BAA7-4600-9A5A-4EB43BB1156E}" presName="spaceA" presStyleCnt="0"/>
      <dgm:spPr/>
    </dgm:pt>
    <dgm:pt modelId="{6E216709-B751-485F-9DC5-D9723A9FECF7}" type="pres">
      <dgm:prSet presAssocID="{2E15A1A1-308A-483C-83BA-DA8C2EBFE24A}" presName="space" presStyleCnt="0"/>
      <dgm:spPr/>
    </dgm:pt>
    <dgm:pt modelId="{EA1BDD5F-5798-40D7-A9AB-6789E8254114}" type="pres">
      <dgm:prSet presAssocID="{84A8C263-38BB-4DD2-B28E-9D6DFD1B104A}" presName="compositeB" presStyleCnt="0"/>
      <dgm:spPr/>
    </dgm:pt>
    <dgm:pt modelId="{09408F9D-5B25-4345-9DFC-95C2C10ADEA5}" type="pres">
      <dgm:prSet presAssocID="{84A8C263-38BB-4DD2-B28E-9D6DFD1B104A}" presName="textB" presStyleLbl="revTx" presStyleIdx="5" presStyleCnt="6">
        <dgm:presLayoutVars>
          <dgm:bulletEnabled val="1"/>
        </dgm:presLayoutVars>
      </dgm:prSet>
      <dgm:spPr/>
    </dgm:pt>
    <dgm:pt modelId="{A89575C1-5268-4051-B969-94455F164912}" type="pres">
      <dgm:prSet presAssocID="{84A8C263-38BB-4DD2-B28E-9D6DFD1B104A}" presName="circleB" presStyleLbl="node1" presStyleIdx="5" presStyleCnt="6"/>
      <dgm:spPr/>
    </dgm:pt>
    <dgm:pt modelId="{75E28356-5DE7-4D66-A377-894BDD2C6F72}" type="pres">
      <dgm:prSet presAssocID="{84A8C263-38BB-4DD2-B28E-9D6DFD1B104A}" presName="spaceB" presStyleCnt="0"/>
      <dgm:spPr/>
    </dgm:pt>
  </dgm:ptLst>
  <dgm:cxnLst>
    <dgm:cxn modelId="{5065FC03-9F22-4B9F-9057-0C8FBB8ABF8D}" type="presOf" srcId="{17C1ADD9-F48D-436A-86DB-58B75A268D88}" destId="{730CC417-5DEF-404A-9E70-7493F0EB8E42}" srcOrd="0" destOrd="0" presId="urn:microsoft.com/office/officeart/2005/8/layout/hProcess11"/>
    <dgm:cxn modelId="{38716D07-BDF4-466C-92F7-375A2C003DCA}" srcId="{7F56C53E-5D86-4A2A-BD39-874B1C8BB976}" destId="{17C1ADD9-F48D-436A-86DB-58B75A268D88}" srcOrd="1" destOrd="0" parTransId="{325ADA13-FFAE-4F83-A820-2F5D8E421C46}" sibTransId="{EEFF8295-5A08-46E8-A73C-EB50CE20A1A5}"/>
    <dgm:cxn modelId="{6DA17B30-0867-4833-A8FF-F4E1007FDCD8}" type="presOf" srcId="{9C6F0A91-1705-4F6F-A5BC-D80E33649746}" destId="{C87DEBE8-B59C-4566-8C96-F2EAD206DCCC}" srcOrd="0" destOrd="0" presId="urn:microsoft.com/office/officeart/2005/8/layout/hProcess11"/>
    <dgm:cxn modelId="{4BD83D5C-47D9-4A54-86D4-C6B1ABA53717}" srcId="{7F56C53E-5D86-4A2A-BD39-874B1C8BB976}" destId="{9C6F0A91-1705-4F6F-A5BC-D80E33649746}" srcOrd="2" destOrd="0" parTransId="{9F040EA8-081D-4B05-835F-35089735637E}" sibTransId="{4430504B-42C5-4E64-A44F-9C3125B7B1DC}"/>
    <dgm:cxn modelId="{1BB66D7C-FDD0-4E6A-9894-AF66ADCAFA0A}" srcId="{7F56C53E-5D86-4A2A-BD39-874B1C8BB976}" destId="{C8E72813-BAA7-4600-9A5A-4EB43BB1156E}" srcOrd="4" destOrd="0" parTransId="{88E57A9E-D0D5-4363-B034-D6B0CF63D87D}" sibTransId="{2E15A1A1-308A-483C-83BA-DA8C2EBFE24A}"/>
    <dgm:cxn modelId="{F507C07F-E36F-4F5C-B210-4DE18FA9DEBE}" srcId="{7F56C53E-5D86-4A2A-BD39-874B1C8BB976}" destId="{B1FDF055-882E-4407-A02E-A6DD35F5DFB0}" srcOrd="3" destOrd="0" parTransId="{0AABA13C-F455-4ED3-B52C-B8FA3A6E3F03}" sibTransId="{13628A3F-6506-4EA4-9994-810F26FC4C93}"/>
    <dgm:cxn modelId="{73E747A6-F2D4-4373-8687-9ABBAD9CB2A0}" type="presOf" srcId="{06747293-AD0B-4CF2-9AAB-1F32F7D39DD5}" destId="{EE889484-49D6-42E9-BD79-8DAEBB7B8CB1}" srcOrd="0" destOrd="0" presId="urn:microsoft.com/office/officeart/2005/8/layout/hProcess11"/>
    <dgm:cxn modelId="{7338B9AD-D325-47EA-AB59-5B70CA8AEBA2}" type="presOf" srcId="{84A8C263-38BB-4DD2-B28E-9D6DFD1B104A}" destId="{09408F9D-5B25-4345-9DFC-95C2C10ADEA5}" srcOrd="0" destOrd="0" presId="urn:microsoft.com/office/officeart/2005/8/layout/hProcess11"/>
    <dgm:cxn modelId="{D0A7A7B1-F899-49B3-BF3A-A61EB202FD25}" srcId="{7F56C53E-5D86-4A2A-BD39-874B1C8BB976}" destId="{06747293-AD0B-4CF2-9AAB-1F32F7D39DD5}" srcOrd="0" destOrd="0" parTransId="{036DBEFD-8ABC-45F8-BEDE-F52C56AD7FBA}" sibTransId="{E058253C-B057-485C-87A3-97B7FD8310EB}"/>
    <dgm:cxn modelId="{86D59DC3-7A25-41CA-BCBF-5279CD09B87B}" type="presOf" srcId="{B1FDF055-882E-4407-A02E-A6DD35F5DFB0}" destId="{A48637B1-035F-4F57-87AE-2548037E2D29}" srcOrd="0" destOrd="0" presId="urn:microsoft.com/office/officeart/2005/8/layout/hProcess11"/>
    <dgm:cxn modelId="{3C0442C7-9085-411F-AA37-ADCA3C9ED3C9}" type="presOf" srcId="{C8E72813-BAA7-4600-9A5A-4EB43BB1156E}" destId="{8CA10D29-CDB9-4A09-9CF8-1D899DFA5C8E}" srcOrd="0" destOrd="0" presId="urn:microsoft.com/office/officeart/2005/8/layout/hProcess11"/>
    <dgm:cxn modelId="{599FDFC8-70E5-479D-A37E-F082B4763B70}" srcId="{7F56C53E-5D86-4A2A-BD39-874B1C8BB976}" destId="{84A8C263-38BB-4DD2-B28E-9D6DFD1B104A}" srcOrd="5" destOrd="0" parTransId="{CD6CC9BE-EB34-497F-AAC8-6BEA9DF88A66}" sibTransId="{7F82E2D5-3D9D-4C14-960F-93F88057DC93}"/>
    <dgm:cxn modelId="{A7F441DE-B0E4-4E7F-B2DD-20077A0C6EF8}" type="presOf" srcId="{7F56C53E-5D86-4A2A-BD39-874B1C8BB976}" destId="{EEF54F37-31BA-4311-9C32-D7077DED5522}" srcOrd="0" destOrd="0" presId="urn:microsoft.com/office/officeart/2005/8/layout/hProcess11"/>
    <dgm:cxn modelId="{FE331E50-2E6C-46E2-82A4-DA75C5825353}" type="presParOf" srcId="{EEF54F37-31BA-4311-9C32-D7077DED5522}" destId="{DD7714FD-8095-4289-9218-070668434606}" srcOrd="0" destOrd="0" presId="urn:microsoft.com/office/officeart/2005/8/layout/hProcess11"/>
    <dgm:cxn modelId="{CA7C6DFB-7106-43A4-AF7F-5AB42DB483CB}" type="presParOf" srcId="{EEF54F37-31BA-4311-9C32-D7077DED5522}" destId="{96E05AC6-3BF8-4DCD-B7FD-571F6585BC7C}" srcOrd="1" destOrd="0" presId="urn:microsoft.com/office/officeart/2005/8/layout/hProcess11"/>
    <dgm:cxn modelId="{991347BF-C8C0-46E8-B5D7-4811B27B8FAE}" type="presParOf" srcId="{96E05AC6-3BF8-4DCD-B7FD-571F6585BC7C}" destId="{CB9FEEBC-33D6-4702-8418-BD426B688674}" srcOrd="0" destOrd="0" presId="urn:microsoft.com/office/officeart/2005/8/layout/hProcess11"/>
    <dgm:cxn modelId="{0819E8BB-A28E-4729-9C10-44F868C321A7}" type="presParOf" srcId="{CB9FEEBC-33D6-4702-8418-BD426B688674}" destId="{EE889484-49D6-42E9-BD79-8DAEBB7B8CB1}" srcOrd="0" destOrd="0" presId="urn:microsoft.com/office/officeart/2005/8/layout/hProcess11"/>
    <dgm:cxn modelId="{A6B4D867-FDDB-4453-92C2-468094031581}" type="presParOf" srcId="{CB9FEEBC-33D6-4702-8418-BD426B688674}" destId="{F4E9210D-8330-4800-83C8-39C5FB96FEF4}" srcOrd="1" destOrd="0" presId="urn:microsoft.com/office/officeart/2005/8/layout/hProcess11"/>
    <dgm:cxn modelId="{54BF3C08-EC2A-44FC-B170-9210BD435CFE}" type="presParOf" srcId="{CB9FEEBC-33D6-4702-8418-BD426B688674}" destId="{BBDE783D-483E-437B-B5A8-B0B54F4BCCE9}" srcOrd="2" destOrd="0" presId="urn:microsoft.com/office/officeart/2005/8/layout/hProcess11"/>
    <dgm:cxn modelId="{EDBEF6C1-8F49-4288-BC7F-39CC56F28BE5}" type="presParOf" srcId="{96E05AC6-3BF8-4DCD-B7FD-571F6585BC7C}" destId="{4324962E-10C7-4796-AA39-61356F333D5A}" srcOrd="1" destOrd="0" presId="urn:microsoft.com/office/officeart/2005/8/layout/hProcess11"/>
    <dgm:cxn modelId="{7A99BF2B-EF96-4057-BC29-0B2493EEC486}" type="presParOf" srcId="{96E05AC6-3BF8-4DCD-B7FD-571F6585BC7C}" destId="{03ED94F0-437B-4940-BBE2-CC48499687D7}" srcOrd="2" destOrd="0" presId="urn:microsoft.com/office/officeart/2005/8/layout/hProcess11"/>
    <dgm:cxn modelId="{D4AA51FE-366C-40FF-8909-BEA1C415B7A1}" type="presParOf" srcId="{03ED94F0-437B-4940-BBE2-CC48499687D7}" destId="{730CC417-5DEF-404A-9E70-7493F0EB8E42}" srcOrd="0" destOrd="0" presId="urn:microsoft.com/office/officeart/2005/8/layout/hProcess11"/>
    <dgm:cxn modelId="{09CEA885-2C5E-42F6-8D64-31C73E7616E7}" type="presParOf" srcId="{03ED94F0-437B-4940-BBE2-CC48499687D7}" destId="{1AE92D42-55DE-45FF-B2A8-F67296B57295}" srcOrd="1" destOrd="0" presId="urn:microsoft.com/office/officeart/2005/8/layout/hProcess11"/>
    <dgm:cxn modelId="{B3A240AE-7CCB-41B0-99AB-2C1A649DD468}" type="presParOf" srcId="{03ED94F0-437B-4940-BBE2-CC48499687D7}" destId="{F774E654-C344-4E7C-8A26-698DB5C3A5BB}" srcOrd="2" destOrd="0" presId="urn:microsoft.com/office/officeart/2005/8/layout/hProcess11"/>
    <dgm:cxn modelId="{3CFB31D6-F864-436C-9B40-AE3741AE7B19}" type="presParOf" srcId="{96E05AC6-3BF8-4DCD-B7FD-571F6585BC7C}" destId="{DBB9CA21-1FE8-442A-9065-4548A5420AF9}" srcOrd="3" destOrd="0" presId="urn:microsoft.com/office/officeart/2005/8/layout/hProcess11"/>
    <dgm:cxn modelId="{D1DE65E4-A363-4C5F-9BFF-DDF543994010}" type="presParOf" srcId="{96E05AC6-3BF8-4DCD-B7FD-571F6585BC7C}" destId="{94E9F1A9-0C07-4485-8B9E-7C9A58A97F19}" srcOrd="4" destOrd="0" presId="urn:microsoft.com/office/officeart/2005/8/layout/hProcess11"/>
    <dgm:cxn modelId="{971F859D-5BFB-4E2E-B300-B37CCEA637B1}" type="presParOf" srcId="{94E9F1A9-0C07-4485-8B9E-7C9A58A97F19}" destId="{C87DEBE8-B59C-4566-8C96-F2EAD206DCCC}" srcOrd="0" destOrd="0" presId="urn:microsoft.com/office/officeart/2005/8/layout/hProcess11"/>
    <dgm:cxn modelId="{DB5AE6CF-25BE-4051-9269-FEBA48290A37}" type="presParOf" srcId="{94E9F1A9-0C07-4485-8B9E-7C9A58A97F19}" destId="{C7E184C3-0ED7-4B2C-8680-3D7DC5C2071A}" srcOrd="1" destOrd="0" presId="urn:microsoft.com/office/officeart/2005/8/layout/hProcess11"/>
    <dgm:cxn modelId="{59EC577F-0525-4E76-BBD5-899993524ED4}" type="presParOf" srcId="{94E9F1A9-0C07-4485-8B9E-7C9A58A97F19}" destId="{764947C4-8995-45E0-BD49-2CF71EE35A79}" srcOrd="2" destOrd="0" presId="urn:microsoft.com/office/officeart/2005/8/layout/hProcess11"/>
    <dgm:cxn modelId="{337B434A-8E02-4392-9144-D83A442F6B70}" type="presParOf" srcId="{96E05AC6-3BF8-4DCD-B7FD-571F6585BC7C}" destId="{911F24E3-7C6D-4ABC-94AC-CA6650EB32B0}" srcOrd="5" destOrd="0" presId="urn:microsoft.com/office/officeart/2005/8/layout/hProcess11"/>
    <dgm:cxn modelId="{4FF8DD80-E0FE-4E92-A01C-7B0FED1ACEBF}" type="presParOf" srcId="{96E05AC6-3BF8-4DCD-B7FD-571F6585BC7C}" destId="{9628F87C-677D-4565-9AB7-DBD1D5A016F4}" srcOrd="6" destOrd="0" presId="urn:microsoft.com/office/officeart/2005/8/layout/hProcess11"/>
    <dgm:cxn modelId="{7DCC58DB-71E0-46E2-963F-910B089EE486}" type="presParOf" srcId="{9628F87C-677D-4565-9AB7-DBD1D5A016F4}" destId="{A48637B1-035F-4F57-87AE-2548037E2D29}" srcOrd="0" destOrd="0" presId="urn:microsoft.com/office/officeart/2005/8/layout/hProcess11"/>
    <dgm:cxn modelId="{D483BC8B-AAD1-4D78-B1FB-6EAAB9867761}" type="presParOf" srcId="{9628F87C-677D-4565-9AB7-DBD1D5A016F4}" destId="{FED0C9EA-CBAE-48DD-9FF6-0E68CBA7807A}" srcOrd="1" destOrd="0" presId="urn:microsoft.com/office/officeart/2005/8/layout/hProcess11"/>
    <dgm:cxn modelId="{DA5F0166-7682-4584-9FAE-A0707CB74AF4}" type="presParOf" srcId="{9628F87C-677D-4565-9AB7-DBD1D5A016F4}" destId="{071621EA-4D80-4322-9359-E07A2FBB79A3}" srcOrd="2" destOrd="0" presId="urn:microsoft.com/office/officeart/2005/8/layout/hProcess11"/>
    <dgm:cxn modelId="{4E2BEB94-2508-4386-A039-043889DC9725}" type="presParOf" srcId="{96E05AC6-3BF8-4DCD-B7FD-571F6585BC7C}" destId="{5C4ABAB2-C7D9-46CB-8318-049E0E87FBBC}" srcOrd="7" destOrd="0" presId="urn:microsoft.com/office/officeart/2005/8/layout/hProcess11"/>
    <dgm:cxn modelId="{03304572-1C18-482E-84E9-FB6CA4DCDEB5}" type="presParOf" srcId="{96E05AC6-3BF8-4DCD-B7FD-571F6585BC7C}" destId="{4079C76E-0940-465B-B7C7-17D742F28516}" srcOrd="8" destOrd="0" presId="urn:microsoft.com/office/officeart/2005/8/layout/hProcess11"/>
    <dgm:cxn modelId="{AC59E5E2-0018-41DF-A043-4F64795C08EA}" type="presParOf" srcId="{4079C76E-0940-465B-B7C7-17D742F28516}" destId="{8CA10D29-CDB9-4A09-9CF8-1D899DFA5C8E}" srcOrd="0" destOrd="0" presId="urn:microsoft.com/office/officeart/2005/8/layout/hProcess11"/>
    <dgm:cxn modelId="{44A1B45A-D0CC-4077-B355-93E36C9010CE}" type="presParOf" srcId="{4079C76E-0940-465B-B7C7-17D742F28516}" destId="{BE86E902-16C6-40F3-91E9-4FD1DA2A0759}" srcOrd="1" destOrd="0" presId="urn:microsoft.com/office/officeart/2005/8/layout/hProcess11"/>
    <dgm:cxn modelId="{54F128B7-7817-4F15-8011-2B96BC45181D}" type="presParOf" srcId="{4079C76E-0940-465B-B7C7-17D742F28516}" destId="{2C5FFB0F-749D-43D3-888D-AA300D289665}" srcOrd="2" destOrd="0" presId="urn:microsoft.com/office/officeart/2005/8/layout/hProcess11"/>
    <dgm:cxn modelId="{DC872FD4-AA5D-4507-A5D9-924C803E28FD}" type="presParOf" srcId="{96E05AC6-3BF8-4DCD-B7FD-571F6585BC7C}" destId="{6E216709-B751-485F-9DC5-D9723A9FECF7}" srcOrd="9" destOrd="0" presId="urn:microsoft.com/office/officeart/2005/8/layout/hProcess11"/>
    <dgm:cxn modelId="{CF74BB77-0552-493B-8865-18DE91661BF6}" type="presParOf" srcId="{96E05AC6-3BF8-4DCD-B7FD-571F6585BC7C}" destId="{EA1BDD5F-5798-40D7-A9AB-6789E8254114}" srcOrd="10" destOrd="0" presId="urn:microsoft.com/office/officeart/2005/8/layout/hProcess11"/>
    <dgm:cxn modelId="{C3CACCAF-0B99-46AC-AE8B-614122D66D96}" type="presParOf" srcId="{EA1BDD5F-5798-40D7-A9AB-6789E8254114}" destId="{09408F9D-5B25-4345-9DFC-95C2C10ADEA5}" srcOrd="0" destOrd="0" presId="urn:microsoft.com/office/officeart/2005/8/layout/hProcess11"/>
    <dgm:cxn modelId="{E598D44E-F4B7-43B5-A151-95851498B36F}" type="presParOf" srcId="{EA1BDD5F-5798-40D7-A9AB-6789E8254114}" destId="{A89575C1-5268-4051-B969-94455F164912}" srcOrd="1" destOrd="0" presId="urn:microsoft.com/office/officeart/2005/8/layout/hProcess11"/>
    <dgm:cxn modelId="{84F03F6E-3998-47B5-AE0B-8B5CF74B26F6}" type="presParOf" srcId="{EA1BDD5F-5798-40D7-A9AB-6789E8254114}" destId="{75E28356-5DE7-4D66-A377-894BDD2C6F72}"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7714FD-8095-4289-9218-070668434606}">
      <dsp:nvSpPr>
        <dsp:cNvPr id="0" name=""/>
        <dsp:cNvSpPr/>
      </dsp:nvSpPr>
      <dsp:spPr>
        <a:xfrm>
          <a:off x="0" y="528215"/>
          <a:ext cx="11102749" cy="704287"/>
        </a:xfrm>
        <a:prstGeom prst="notched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889484-49D6-42E9-BD79-8DAEBB7B8CB1}">
      <dsp:nvSpPr>
        <dsp:cNvPr id="0" name=""/>
        <dsp:cNvSpPr/>
      </dsp:nvSpPr>
      <dsp:spPr>
        <a:xfrm>
          <a:off x="2744" y="0"/>
          <a:ext cx="1597917" cy="704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a:lnSpc>
              <a:spcPct val="90000"/>
            </a:lnSpc>
            <a:spcBef>
              <a:spcPct val="0"/>
            </a:spcBef>
            <a:spcAft>
              <a:spcPct val="35000"/>
            </a:spcAft>
            <a:buNone/>
          </a:pPr>
          <a:r>
            <a:rPr lang="en-US" sz="1800" kern="1200" dirty="0"/>
            <a:t>Create a branch</a:t>
          </a:r>
        </a:p>
      </dsp:txBody>
      <dsp:txXfrm>
        <a:off x="2744" y="0"/>
        <a:ext cx="1597917" cy="704287"/>
      </dsp:txXfrm>
    </dsp:sp>
    <dsp:sp modelId="{F4E9210D-8330-4800-83C8-39C5FB96FEF4}">
      <dsp:nvSpPr>
        <dsp:cNvPr id="0" name=""/>
        <dsp:cNvSpPr/>
      </dsp:nvSpPr>
      <dsp:spPr>
        <a:xfrm>
          <a:off x="713667" y="792323"/>
          <a:ext cx="176071" cy="176071"/>
        </a:xfrm>
        <a:prstGeom prst="ellipse">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0CC417-5DEF-404A-9E70-7493F0EB8E42}">
      <dsp:nvSpPr>
        <dsp:cNvPr id="0" name=""/>
        <dsp:cNvSpPr/>
      </dsp:nvSpPr>
      <dsp:spPr>
        <a:xfrm>
          <a:off x="1680558" y="1056430"/>
          <a:ext cx="1597917" cy="704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US" sz="1800" kern="1200" dirty="0"/>
            <a:t>Make changes</a:t>
          </a:r>
        </a:p>
      </dsp:txBody>
      <dsp:txXfrm>
        <a:off x="1680558" y="1056430"/>
        <a:ext cx="1597917" cy="704287"/>
      </dsp:txXfrm>
    </dsp:sp>
    <dsp:sp modelId="{1AE92D42-55DE-45FF-B2A8-F67296B57295}">
      <dsp:nvSpPr>
        <dsp:cNvPr id="0" name=""/>
        <dsp:cNvSpPr/>
      </dsp:nvSpPr>
      <dsp:spPr>
        <a:xfrm>
          <a:off x="2391480" y="792323"/>
          <a:ext cx="176071" cy="176071"/>
        </a:xfrm>
        <a:prstGeom prst="ellipse">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7DEBE8-B59C-4566-8C96-F2EAD206DCCC}">
      <dsp:nvSpPr>
        <dsp:cNvPr id="0" name=""/>
        <dsp:cNvSpPr/>
      </dsp:nvSpPr>
      <dsp:spPr>
        <a:xfrm>
          <a:off x="3358371" y="0"/>
          <a:ext cx="1597917" cy="704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a:lnSpc>
              <a:spcPct val="90000"/>
            </a:lnSpc>
            <a:spcBef>
              <a:spcPct val="0"/>
            </a:spcBef>
            <a:spcAft>
              <a:spcPct val="35000"/>
            </a:spcAft>
            <a:buNone/>
          </a:pPr>
          <a:r>
            <a:rPr lang="en-US" sz="1800" kern="1200" dirty="0"/>
            <a:t>Create a pull request</a:t>
          </a:r>
        </a:p>
      </dsp:txBody>
      <dsp:txXfrm>
        <a:off x="3358371" y="0"/>
        <a:ext cx="1597917" cy="704287"/>
      </dsp:txXfrm>
    </dsp:sp>
    <dsp:sp modelId="{C7E184C3-0ED7-4B2C-8680-3D7DC5C2071A}">
      <dsp:nvSpPr>
        <dsp:cNvPr id="0" name=""/>
        <dsp:cNvSpPr/>
      </dsp:nvSpPr>
      <dsp:spPr>
        <a:xfrm>
          <a:off x="4069294" y="792323"/>
          <a:ext cx="176071" cy="176071"/>
        </a:xfrm>
        <a:prstGeom prst="ellipse">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8637B1-035F-4F57-87AE-2548037E2D29}">
      <dsp:nvSpPr>
        <dsp:cNvPr id="0" name=""/>
        <dsp:cNvSpPr/>
      </dsp:nvSpPr>
      <dsp:spPr>
        <a:xfrm>
          <a:off x="5036184" y="1056430"/>
          <a:ext cx="1597917" cy="704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US" sz="1800" b="0" i="0" kern="1200" dirty="0"/>
            <a:t>Address review comments</a:t>
          </a:r>
          <a:endParaRPr lang="en-US" sz="1800" b="0" kern="1200" dirty="0"/>
        </a:p>
      </dsp:txBody>
      <dsp:txXfrm>
        <a:off x="5036184" y="1056430"/>
        <a:ext cx="1597917" cy="704287"/>
      </dsp:txXfrm>
    </dsp:sp>
    <dsp:sp modelId="{FED0C9EA-CBAE-48DD-9FF6-0E68CBA7807A}">
      <dsp:nvSpPr>
        <dsp:cNvPr id="0" name=""/>
        <dsp:cNvSpPr/>
      </dsp:nvSpPr>
      <dsp:spPr>
        <a:xfrm>
          <a:off x="5747107" y="792323"/>
          <a:ext cx="176071" cy="176071"/>
        </a:xfrm>
        <a:prstGeom prst="ellipse">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A10D29-CDB9-4A09-9CF8-1D899DFA5C8E}">
      <dsp:nvSpPr>
        <dsp:cNvPr id="0" name=""/>
        <dsp:cNvSpPr/>
      </dsp:nvSpPr>
      <dsp:spPr>
        <a:xfrm>
          <a:off x="6713998" y="0"/>
          <a:ext cx="1597917" cy="704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a:lnSpc>
              <a:spcPct val="90000"/>
            </a:lnSpc>
            <a:spcBef>
              <a:spcPct val="0"/>
            </a:spcBef>
            <a:spcAft>
              <a:spcPct val="35000"/>
            </a:spcAft>
            <a:buNone/>
          </a:pPr>
          <a:r>
            <a:rPr lang="en-US" sz="1800" kern="1200" dirty="0"/>
            <a:t>Merge your pull request</a:t>
          </a:r>
        </a:p>
      </dsp:txBody>
      <dsp:txXfrm>
        <a:off x="6713998" y="0"/>
        <a:ext cx="1597917" cy="704287"/>
      </dsp:txXfrm>
    </dsp:sp>
    <dsp:sp modelId="{BE86E902-16C6-40F3-91E9-4FD1DA2A0759}">
      <dsp:nvSpPr>
        <dsp:cNvPr id="0" name=""/>
        <dsp:cNvSpPr/>
      </dsp:nvSpPr>
      <dsp:spPr>
        <a:xfrm>
          <a:off x="7424921" y="792323"/>
          <a:ext cx="176071" cy="176071"/>
        </a:xfrm>
        <a:prstGeom prst="ellipse">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408F9D-5B25-4345-9DFC-95C2C10ADEA5}">
      <dsp:nvSpPr>
        <dsp:cNvPr id="0" name=""/>
        <dsp:cNvSpPr/>
      </dsp:nvSpPr>
      <dsp:spPr>
        <a:xfrm>
          <a:off x="8391811" y="1056430"/>
          <a:ext cx="1597917" cy="704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US" sz="1800" kern="1200" dirty="0"/>
            <a:t>Delete your branch</a:t>
          </a:r>
        </a:p>
      </dsp:txBody>
      <dsp:txXfrm>
        <a:off x="8391811" y="1056430"/>
        <a:ext cx="1597917" cy="704287"/>
      </dsp:txXfrm>
    </dsp:sp>
    <dsp:sp modelId="{A89575C1-5268-4051-B969-94455F164912}">
      <dsp:nvSpPr>
        <dsp:cNvPr id="0" name=""/>
        <dsp:cNvSpPr/>
      </dsp:nvSpPr>
      <dsp:spPr>
        <a:xfrm>
          <a:off x="9102734" y="792323"/>
          <a:ext cx="176071" cy="176071"/>
        </a:xfrm>
        <a:prstGeom prst="ellipse">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AED6490-B8FB-4591-AF82-9B6577D696CD}" type="datetime8">
              <a:rPr lang="en-US" smtClean="0">
                <a:latin typeface="Segoe UI" pitchFamily="34" charset="0"/>
              </a:rPr>
              <a:t>6/9/2025 10:46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7052DC-BE91-4C05-99A2-3F3E1BC1A8CF}" type="datetime8">
              <a:rPr lang="en-US" smtClean="0"/>
              <a:t>6/9/2025 10:46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git-scm.com/docs/git-filter-branch#_warning"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microsoft.com/en-us/azure/devops/learn/what-is-devops"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microsoft.com/en-us/azure/devops/learn/what-is-devop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azure/devops/learn/what-is-devop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azure/devops/learn/what-is-devop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devops/learn/what-is-devop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azure/devops/learn/what-is-devop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devops/learn/what-is-devop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91848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details: https://docs.microsoft.com/en-us/learn/modules/manage-git-branches-workflows/5-explore-feature-branch-workflow and https://docs.github.com/en/get-started/quickstart/github-flow</a:t>
            </a:r>
          </a:p>
          <a:p>
            <a:endParaRPr lang="en-US" dirty="0"/>
          </a:p>
          <a:p>
            <a:r>
              <a:rPr lang="en-US" dirty="0"/>
              <a:t>Describe the GitHub flow and its steps.  From above references:</a:t>
            </a:r>
          </a:p>
          <a:p>
            <a:endParaRPr lang="en-US" dirty="0"/>
          </a:p>
          <a:p>
            <a:pPr algn="l"/>
            <a:r>
              <a:rPr lang="en-US" b="0" i="0" dirty="0">
                <a:solidFill>
                  <a:srgbClr val="323232"/>
                </a:solidFill>
                <a:effectLst/>
                <a:latin typeface="adobe-clean"/>
              </a:rPr>
              <a:t>GitHub is the best tool to enable collaboration in your projects. GitHub flow is a branch-based workflow suggested for GitHub.</a:t>
            </a:r>
          </a:p>
          <a:p>
            <a:pPr algn="l"/>
            <a:r>
              <a:rPr lang="en-US" dirty="0"/>
              <a:t>To implement GitHub flow, you'll need a GitHub account and a repository. See </a:t>
            </a:r>
            <a:r>
              <a:rPr lang="en-US" dirty="0">
                <a:effectLst/>
              </a:rPr>
              <a:t>https://github.com/signup</a:t>
            </a:r>
            <a:r>
              <a:rPr lang="en-US" dirty="0"/>
              <a:t> and https://docs.github.com/en/get-started/quickstart/create-a-repo. You can complete all steps of GitHub flow through the GitHub web interface, command line, </a:t>
            </a:r>
            <a:r>
              <a:rPr lang="en-US" dirty="0">
                <a:effectLst/>
              </a:rPr>
              <a:t>https://cli.github.com/</a:t>
            </a:r>
            <a:r>
              <a:rPr lang="en-US" dirty="0"/>
              <a:t>, or </a:t>
            </a:r>
            <a:r>
              <a:rPr lang="en-US" dirty="0">
                <a:effectLst/>
              </a:rPr>
              <a:t>https://desktop.github.com/</a:t>
            </a:r>
            <a:r>
              <a:rPr lang="en-US" dirty="0"/>
              <a:t>.</a:t>
            </a:r>
          </a:p>
          <a:p>
            <a:pPr algn="l"/>
            <a:endParaRPr lang="en-US" b="0" i="0" dirty="0">
              <a:solidFill>
                <a:srgbClr val="323232"/>
              </a:solidFill>
              <a:effectLst/>
              <a:latin typeface="adobe-clean"/>
            </a:endParaRPr>
          </a:p>
          <a:p>
            <a:pPr algn="l"/>
            <a:r>
              <a:rPr lang="en-US" b="0" i="0" dirty="0">
                <a:solidFill>
                  <a:srgbClr val="323232"/>
                </a:solidFill>
                <a:effectLst/>
                <a:latin typeface="adobe-clean"/>
              </a:rPr>
              <a:t>The first step is to create a branch in your repository to work without affecting the default branch, and you give collaborators a chance to review your work. For more information, see https://docs.github.com/en/enterprise-server@3.1/pull-requests/collaborating-with-pull-requests/proposing-changes-to-your-work-with-pull-requests/creating-and-deleting-branches-within-your-repository.</a:t>
            </a:r>
          </a:p>
          <a:p>
            <a:pPr algn="l"/>
            <a:endParaRPr lang="en-US" b="0" i="0" dirty="0">
              <a:solidFill>
                <a:srgbClr val="323232"/>
              </a:solidFill>
              <a:effectLst/>
              <a:latin typeface="adobe-clean"/>
            </a:endParaRPr>
          </a:p>
          <a:p>
            <a:pPr algn="l"/>
            <a:r>
              <a:rPr lang="en-US" b="0" i="0" dirty="0">
                <a:solidFill>
                  <a:srgbClr val="323232"/>
                </a:solidFill>
                <a:effectLst/>
                <a:latin typeface="adobe-clean"/>
              </a:rPr>
              <a:t>Make any desired changes to the repository. If you make a mistake, you can revert or push extra changes to fix it. </a:t>
            </a:r>
          </a:p>
          <a:p>
            <a:pPr algn="l"/>
            <a:endParaRPr lang="en-US" b="0" i="0" dirty="0">
              <a:solidFill>
                <a:srgbClr val="323232"/>
              </a:solidFill>
              <a:effectLst/>
              <a:latin typeface="adobe-clean"/>
            </a:endParaRPr>
          </a:p>
          <a:p>
            <a:pPr algn="l"/>
            <a:r>
              <a:rPr lang="en-US" b="0" i="0" dirty="0">
                <a:solidFill>
                  <a:srgbClr val="323232"/>
                </a:solidFill>
                <a:effectLst/>
                <a:latin typeface="adobe-clean"/>
              </a:rPr>
              <a:t>Commit and push your changes to your branch to back up your work to remote storage, giving each commit a descriptive message. Each commit should contain an isolated, complete change making it easy to revert if you take a different approach. </a:t>
            </a:r>
          </a:p>
          <a:p>
            <a:pPr algn="l"/>
            <a:endParaRPr lang="en-US" b="0" i="0" dirty="0">
              <a:solidFill>
                <a:srgbClr val="323232"/>
              </a:solidFill>
              <a:effectLst/>
              <a:latin typeface="adobe-clean"/>
            </a:endParaRPr>
          </a:p>
          <a:p>
            <a:pPr algn="l"/>
            <a:r>
              <a:rPr lang="en-US" b="0" i="0" dirty="0">
                <a:solidFill>
                  <a:srgbClr val="323232"/>
                </a:solidFill>
                <a:effectLst/>
                <a:latin typeface="adobe-clean"/>
              </a:rPr>
              <a:t>Anyone collaborating with your project can see your work, answer questions, and make suggestions or contributions. Continue to create, commit, and push changes to your branch until you're ready to ask for feedback.</a:t>
            </a:r>
          </a:p>
          <a:p>
            <a:pPr algn="l"/>
            <a:endParaRPr lang="en-US" dirty="0"/>
          </a:p>
          <a:p>
            <a:pPr algn="l"/>
            <a:r>
              <a:rPr lang="en-US" dirty="0"/>
              <a:t>You can make a separate branch for each change to make it easy for reviewers to give feedback or for you to understand the differences. </a:t>
            </a:r>
            <a:r>
              <a:rPr lang="en-US" b="0" i="0" dirty="0">
                <a:solidFill>
                  <a:srgbClr val="323232"/>
                </a:solidFill>
                <a:effectLst/>
                <a:latin typeface="adobe-clean"/>
              </a:rPr>
              <a:t>Once you're ready, you can create a pull request to ask collaborators for feedback on your changes. See https://docs.github.com/en/pull-requests/collaborating-with-pull-requests/proposing-changes-to-your-work-with-pull-requests/creating-a-pull-request.</a:t>
            </a:r>
          </a:p>
          <a:p>
            <a:pPr algn="l"/>
            <a:endParaRPr lang="en-US" b="0" i="0" dirty="0">
              <a:solidFill>
                <a:srgbClr val="323232"/>
              </a:solidFill>
              <a:effectLst/>
              <a:latin typeface="adobe-clean"/>
            </a:endParaRPr>
          </a:p>
          <a:p>
            <a:pPr algn="l"/>
            <a:r>
              <a:rPr lang="en-US" b="0" i="0" dirty="0">
                <a:solidFill>
                  <a:srgbClr val="323232"/>
                </a:solidFill>
                <a:effectLst/>
                <a:latin typeface="adobe-clean"/>
              </a:rPr>
              <a:t>Pull request review is one of the most valuable features of collaboration. You can require approval from your peers and team before merging changes. Also, you can mark it as a draft in case you want early feedback or advice before you complete your changes.</a:t>
            </a:r>
          </a:p>
          <a:p>
            <a:pPr algn="l"/>
            <a:endParaRPr lang="en-US" b="0" i="0" dirty="0">
              <a:solidFill>
                <a:srgbClr val="323232"/>
              </a:solidFill>
              <a:effectLst/>
              <a:latin typeface="adobe-clean"/>
            </a:endParaRPr>
          </a:p>
          <a:p>
            <a:pPr algn="l"/>
            <a:r>
              <a:rPr lang="en-US" b="0" i="0" dirty="0">
                <a:solidFill>
                  <a:srgbClr val="323232"/>
                </a:solidFill>
                <a:effectLst/>
                <a:latin typeface="adobe-clean"/>
              </a:rPr>
              <a:t>Describe the pull request as much as possible with the suggested changes and what problem you're resolving. You can add images, links, related issues, or any information to document your change and help reviewers understand the PR without opening each file. See https://docs.github.com/en/get-started/writing-on-github/getting-started-with-writing-and-formatting-on-github/basic-writing-and-formatting-syntax and https://docs.github.com/en/issues/tracking-your-work-with-issues/linking-a-pull-request-to-an-issue.</a:t>
            </a:r>
          </a:p>
          <a:p>
            <a:pPr algn="l"/>
            <a:endParaRPr lang="en-US" b="0" i="0" dirty="0">
              <a:solidFill>
                <a:srgbClr val="323232"/>
              </a:solidFill>
              <a:effectLst/>
              <a:latin typeface="adobe-clean"/>
            </a:endParaRPr>
          </a:p>
          <a:p>
            <a:pPr algn="l"/>
            <a:r>
              <a:rPr lang="en-US" b="0" i="0" dirty="0">
                <a:solidFill>
                  <a:srgbClr val="323232"/>
                </a:solidFill>
                <a:effectLst/>
                <a:latin typeface="adobe-clean"/>
              </a:rPr>
              <a:t>Another way to improve PR quality and documentation and explicitly point something out to the reviewers is to use the comment session area. Also, you can @mention or request a review from specific people or teams.</a:t>
            </a:r>
          </a:p>
          <a:p>
            <a:pPr algn="l"/>
            <a:endParaRPr lang="en-US" b="0" i="0" dirty="0">
              <a:solidFill>
                <a:srgbClr val="323232"/>
              </a:solidFill>
              <a:effectLst/>
              <a:latin typeface="adobe-clean"/>
            </a:endParaRPr>
          </a:p>
          <a:p>
            <a:pPr algn="l"/>
            <a:r>
              <a:rPr lang="en-US" b="0" i="0" dirty="0">
                <a:solidFill>
                  <a:srgbClr val="323232"/>
                </a:solidFill>
                <a:effectLst/>
                <a:latin typeface="adobe-clean"/>
              </a:rPr>
              <a:t>There are other Pull Requests configurations, such as automatically requesting a review from specific teams or users when a pull request is created or checks to run on pull requests. For more information, see https://docs.github.com/en/pull-requests/collaborating-with-pull-requests/collaborating-on-repositories-with-code-quality-features/about-status-checks and https://docs.github.com/en/repositories/configuring-branches-and-merges-in-your-repository/defining-the-mergeability-of-pull-requests/about-protected-branches.</a:t>
            </a:r>
          </a:p>
          <a:p>
            <a:pPr algn="l"/>
            <a:endParaRPr lang="en-US" b="0" i="0" dirty="0">
              <a:solidFill>
                <a:srgbClr val="323232"/>
              </a:solidFill>
              <a:effectLst/>
              <a:latin typeface="adobe-clean"/>
            </a:endParaRPr>
          </a:p>
          <a:p>
            <a:pPr algn="l"/>
            <a:r>
              <a:rPr lang="en-US" b="0" i="0" dirty="0">
                <a:solidFill>
                  <a:srgbClr val="323232"/>
                </a:solidFill>
                <a:effectLst/>
                <a:latin typeface="adobe-clean"/>
              </a:rPr>
              <a:t>After the reviewers' comments and checks validation, the changes should be ready to be merged, and they can approve the Pull Request. See https://docs.github.com/en/pull-requests/collaborating-with-pull-requests/incorporating-changes-from-a-pull-request/merging-a-pull-request.</a:t>
            </a:r>
          </a:p>
          <a:p>
            <a:pPr algn="l"/>
            <a:endParaRPr lang="en-US" b="0" i="0" dirty="0">
              <a:solidFill>
                <a:srgbClr val="323232"/>
              </a:solidFill>
              <a:effectLst/>
              <a:latin typeface="adobe-clean"/>
            </a:endParaRPr>
          </a:p>
          <a:p>
            <a:pPr algn="l"/>
            <a:r>
              <a:rPr lang="en-US" b="0" i="0" dirty="0">
                <a:solidFill>
                  <a:srgbClr val="323232"/>
                </a:solidFill>
                <a:effectLst/>
                <a:latin typeface="adobe-clean"/>
              </a:rPr>
              <a:t>If you have any conflicts, GitHub will inform you to resolve them. https://docs.github.com/en/pull-requests/collaborating-with-pull-requests/addressing-merge-conflicts</a:t>
            </a:r>
          </a:p>
          <a:p>
            <a:pPr algn="l"/>
            <a:endParaRPr lang="en-US" b="0" i="0" dirty="0">
              <a:solidFill>
                <a:srgbClr val="323232"/>
              </a:solidFill>
              <a:effectLst/>
              <a:latin typeface="adobe-clean"/>
            </a:endParaRPr>
          </a:p>
          <a:p>
            <a:pPr algn="l"/>
            <a:r>
              <a:rPr lang="en-US" b="0" i="0" dirty="0">
                <a:solidFill>
                  <a:srgbClr val="323232"/>
                </a:solidFill>
                <a:effectLst/>
                <a:latin typeface="adobe-clean"/>
              </a:rPr>
              <a:t>After a successful pull request merges, there's no need for the remote branch to stay there. You can delete your branch to prevent others from accidentally using old branches. For more information, see https://docs.github.com/en/repositories/configuring-branches-and-merges-in-your-repository/managing-branches-in-your-repository/deleting-and-restoring-branches-in-a-pull-request</a:t>
            </a:r>
          </a:p>
          <a:p>
            <a:pPr algn="l"/>
            <a:endParaRPr lang="en-US" dirty="0"/>
          </a:p>
          <a:p>
            <a:r>
              <a:rPr lang="en-US" dirty="0"/>
              <a:t>GitHub keeps the commit and merges history if you need to restore or revert your pull request.</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CEC4F089-BCD0-42E0-8615-9E877E536360}" type="datetime8">
              <a:rPr lang="en-US" smtClean="0"/>
              <a:t>6/9/2025 10:46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2388580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DevOps:</a:t>
            </a:r>
          </a:p>
          <a:p>
            <a:pPr algn="l" rtl="0" fontAlgn="base"/>
            <a:r>
              <a:rPr lang="en-US" sz="1800" b="0" i="0" dirty="0">
                <a:solidFill>
                  <a:srgbClr val="000000"/>
                </a:solidFill>
                <a:effectLst/>
                <a:highlight>
                  <a:srgbClr val="FFFFFF"/>
                </a:highlight>
                <a:latin typeface="Calibri" panose="020F0502020204030204" pitchFamily="34" charset="0"/>
              </a:rPr>
              <a:t>Optionally, you can configure the following constraints: </a:t>
            </a:r>
            <a:endParaRPr lang="en-US" b="0" i="0" dirty="0">
              <a:solidFill>
                <a:srgbClr val="000000"/>
              </a:solidFill>
              <a:effectLst/>
              <a:highlight>
                <a:srgbClr val="FFFFFF"/>
              </a:highlight>
              <a:latin typeface="Segoe UI" panose="020B0502040204020203" pitchFamily="34" charset="0"/>
            </a:endParaRPr>
          </a:p>
          <a:p>
            <a:pPr marL="285750" indent="-285750" algn="l" rtl="0" fontAlgn="base">
              <a:buFont typeface="Arial" panose="020B0604020202020204" pitchFamily="34" charset="0"/>
              <a:buChar char="•"/>
            </a:pPr>
            <a:r>
              <a:rPr lang="en-US" sz="1800" b="0" i="0" dirty="0">
                <a:solidFill>
                  <a:srgbClr val="000000"/>
                </a:solidFill>
                <a:effectLst/>
                <a:highlight>
                  <a:srgbClr val="FFFFFF"/>
                </a:highlight>
                <a:latin typeface="Calibri" panose="020F0502020204030204" pitchFamily="34" charset="0"/>
              </a:rPr>
              <a:t>Build validation: validates code by pre-merging and building pull request changes. </a:t>
            </a:r>
          </a:p>
          <a:p>
            <a:pPr marL="285750" indent="-285750" algn="l" rtl="0" fontAlgn="base">
              <a:buFont typeface="Arial" panose="020B0604020202020204" pitchFamily="34" charset="0"/>
              <a:buChar char="•"/>
            </a:pPr>
            <a:r>
              <a:rPr lang="en-US" sz="1800" b="0" i="0" dirty="0">
                <a:solidFill>
                  <a:srgbClr val="000000"/>
                </a:solidFill>
                <a:effectLst/>
                <a:highlight>
                  <a:srgbClr val="FFFFFF"/>
                </a:highlight>
                <a:latin typeface="Calibri" panose="020F0502020204030204" pitchFamily="34" charset="0"/>
              </a:rPr>
              <a:t>Status checks: require other services to post successful status to complete pull requests. </a:t>
            </a:r>
          </a:p>
          <a:p>
            <a:pPr marL="285750" indent="-285750" algn="l" rtl="0" fontAlgn="base">
              <a:buFont typeface="Arial" panose="020B0604020202020204" pitchFamily="34" charset="0"/>
              <a:buChar char="•"/>
            </a:pPr>
            <a:r>
              <a:rPr lang="en-US" sz="1800" b="0" i="0" dirty="0">
                <a:solidFill>
                  <a:srgbClr val="000000"/>
                </a:solidFill>
                <a:effectLst/>
                <a:highlight>
                  <a:srgbClr val="FFFFFF"/>
                </a:highlight>
                <a:latin typeface="Calibri" panose="020F0502020204030204" pitchFamily="34" charset="0"/>
              </a:rPr>
              <a:t>Automatically include reviewers: designate code reviewers to automatically include when pull requests change certain areas of code. </a:t>
            </a:r>
          </a:p>
          <a:p>
            <a:pPr algn="l" rtl="0" fontAlgn="base">
              <a:buFont typeface="Arial" panose="020B0604020202020204" pitchFamily="34" charset="0"/>
              <a:buChar char="•"/>
            </a:pPr>
            <a:endParaRPr lang="en-US" sz="1800" b="0" i="0" dirty="0">
              <a:solidFill>
                <a:srgbClr val="000000"/>
              </a:solidFill>
              <a:effectLst/>
              <a:highlight>
                <a:srgbClr val="FFFFFF"/>
              </a:highlight>
              <a:latin typeface="Calibri" panose="020F0502020204030204" pitchFamily="34" charset="0"/>
            </a:endParaRPr>
          </a:p>
          <a:p>
            <a:pPr algn="l" rtl="0" fontAlgn="base">
              <a:buFont typeface="Arial" panose="020B0604020202020204" pitchFamily="34" charset="0"/>
              <a:buNone/>
            </a:pPr>
            <a:r>
              <a:rPr lang="en-US" sz="1800" b="0" i="0" dirty="0">
                <a:solidFill>
                  <a:srgbClr val="000000"/>
                </a:solidFill>
                <a:effectLst/>
                <a:highlight>
                  <a:srgbClr val="FFFFFF"/>
                </a:highlight>
                <a:latin typeface="Calibri" panose="020F0502020204030204" pitchFamily="34" charset="0"/>
              </a:rPr>
              <a:t>GitHub</a:t>
            </a:r>
          </a:p>
          <a:p>
            <a:pPr marL="285750" indent="-285750" algn="l" rtl="0" fontAlgn="base">
              <a:buFont typeface="Arial" panose="020B0604020202020204" pitchFamily="34" charset="0"/>
              <a:buChar char="•"/>
            </a:pPr>
            <a:r>
              <a:rPr lang="en-US" sz="1800" b="0" i="0" dirty="0">
                <a:solidFill>
                  <a:srgbClr val="000000"/>
                </a:solidFill>
                <a:effectLst/>
                <a:highlight>
                  <a:srgbClr val="FFFFFF"/>
                </a:highlight>
                <a:latin typeface="Calibri" panose="020F0502020204030204" pitchFamily="34" charset="0"/>
              </a:rPr>
              <a:t>Require linear history</a:t>
            </a:r>
          </a:p>
          <a:p>
            <a:pPr marL="285750" indent="-285750" algn="l" rtl="0" fontAlgn="base">
              <a:buFont typeface="Arial" panose="020B0604020202020204" pitchFamily="34" charset="0"/>
              <a:buChar char="•"/>
            </a:pPr>
            <a:r>
              <a:rPr lang="en-US" sz="1800" b="0" i="0" dirty="0">
                <a:solidFill>
                  <a:srgbClr val="000000"/>
                </a:solidFill>
                <a:effectLst/>
                <a:highlight>
                  <a:srgbClr val="FFFFFF"/>
                </a:highlight>
                <a:latin typeface="Calibri" panose="020F0502020204030204" pitchFamily="34" charset="0"/>
              </a:rPr>
              <a:t>Lock the branch</a:t>
            </a:r>
          </a:p>
          <a:p>
            <a:pPr marL="285750" indent="-285750" algn="l" rtl="0" fontAlgn="base">
              <a:buFont typeface="Arial" panose="020B0604020202020204" pitchFamily="34" charset="0"/>
              <a:buChar char="•"/>
            </a:pPr>
            <a:r>
              <a:rPr lang="en-US" sz="1800" b="0" i="0" dirty="0">
                <a:solidFill>
                  <a:srgbClr val="000000"/>
                </a:solidFill>
                <a:effectLst/>
                <a:highlight>
                  <a:srgbClr val="FFFFFF"/>
                </a:highlight>
                <a:latin typeface="Calibri" panose="020F0502020204030204" pitchFamily="34" charset="0"/>
              </a:rPr>
              <a:t>Do not allow by passing the above settings</a:t>
            </a:r>
          </a:p>
          <a:p>
            <a:pPr marL="285750" indent="-285750" algn="l" rtl="0" fontAlgn="base">
              <a:buFont typeface="Arial" panose="020B0604020202020204" pitchFamily="34" charset="0"/>
              <a:buChar char="•"/>
            </a:pPr>
            <a:r>
              <a:rPr lang="en-US" sz="1800" b="0" i="0" dirty="0">
                <a:solidFill>
                  <a:srgbClr val="000000"/>
                </a:solidFill>
                <a:effectLst/>
                <a:highlight>
                  <a:srgbClr val="FFFFFF"/>
                </a:highlight>
                <a:latin typeface="Calibri" panose="020F0502020204030204" pitchFamily="34" charset="0"/>
              </a:rPr>
              <a:t>Allow force pushes</a:t>
            </a:r>
          </a:p>
          <a:p>
            <a:pPr marL="285750" indent="-285750" algn="l" rtl="0" fontAlgn="base">
              <a:buFont typeface="Arial" panose="020B0604020202020204" pitchFamily="34" charset="0"/>
              <a:buChar char="•"/>
            </a:pPr>
            <a:r>
              <a:rPr lang="en-US" sz="1800" b="0" i="0" dirty="0">
                <a:solidFill>
                  <a:srgbClr val="000000"/>
                </a:solidFill>
                <a:effectLst/>
                <a:highlight>
                  <a:srgbClr val="FFFFFF"/>
                </a:highlight>
                <a:latin typeface="Calibri" panose="020F0502020204030204" pitchFamily="34" charset="0"/>
              </a:rPr>
              <a:t>Allow deletions</a:t>
            </a:r>
          </a:p>
          <a:p>
            <a:pPr algn="l" rtl="0" fontAlgn="base">
              <a:buFont typeface="Arial" panose="020B0604020202020204" pitchFamily="34" charset="0"/>
              <a:buChar char="•"/>
            </a:pPr>
            <a:endParaRPr lang="en-US" sz="1800" b="0" i="0" dirty="0">
              <a:solidFill>
                <a:srgbClr val="000000"/>
              </a:solidFill>
              <a:effectLst/>
              <a:highlight>
                <a:srgbClr val="FFFFFF"/>
              </a:highlight>
              <a:latin typeface="Calibri" panose="020F0502020204030204"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57052DC-BE91-4C05-99A2-3F3E1BC1A8CF}" type="datetime8">
              <a:rPr lang="en-US" smtClean="0"/>
              <a:t>6/9/2025 10:46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513016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77861AB9-8E7D-46FE-B47C-9947EEE09C22}" type="datetime8">
              <a:rPr lang="en-US" smtClean="0"/>
              <a:t>6/9/2025 10:46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6180237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https://git-lfs.github.com/</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BBB8119-72C1-4545-873C-5E32671E1432}" type="datetime8">
              <a:rPr lang="en-US" smtClean="0"/>
              <a:t>6/9/2025 10:46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6878507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core concepts around Scalar and basic commands.</a:t>
            </a:r>
          </a:p>
          <a:p>
            <a:endParaRPr lang="en-US" dirty="0"/>
          </a:p>
          <a:p>
            <a:pPr algn="l"/>
            <a:r>
              <a:rPr lang="en-US" b="0" i="0" dirty="0">
                <a:solidFill>
                  <a:srgbClr val="323232"/>
                </a:solidFill>
                <a:effectLst/>
                <a:latin typeface="adobe-clean"/>
              </a:rPr>
              <a:t>Scalar is a .NET Core application available for Windows and macOS with tools and extensions for Git to allow very large repositories to maximize your Git command performance.</a:t>
            </a:r>
          </a:p>
          <a:p>
            <a:pPr algn="l"/>
            <a:r>
              <a:rPr lang="en-US" b="0" i="0" dirty="0">
                <a:solidFill>
                  <a:srgbClr val="323232"/>
                </a:solidFill>
                <a:effectLst/>
                <a:latin typeface="adobe-clean"/>
              </a:rPr>
              <a:t>If Azure Repos hosts your repository, you can clone a repository using the https://github.com/microsoft/VFSForGit/blob/master/Protocol.md. This is how Microsoft supports Windows and Office repositories.</a:t>
            </a:r>
            <a:br>
              <a:rPr lang="en-US" b="0" i="0" dirty="0">
                <a:solidFill>
                  <a:srgbClr val="323232"/>
                </a:solidFill>
                <a:effectLst/>
                <a:latin typeface="adobe-clean"/>
              </a:rPr>
            </a:br>
            <a:endParaRPr lang="en-US" b="0" i="0" dirty="0">
              <a:solidFill>
                <a:srgbClr val="323232"/>
              </a:solidFill>
              <a:effectLst/>
              <a:latin typeface="adobe-clean"/>
            </a:endParaRPr>
          </a:p>
          <a:p>
            <a:pPr algn="l"/>
            <a:r>
              <a:rPr lang="en-US" b="0" i="0" dirty="0">
                <a:solidFill>
                  <a:srgbClr val="323232"/>
                </a:solidFill>
                <a:effectLst/>
                <a:latin typeface="adobe-clean"/>
              </a:rPr>
              <a:t>Scalar is a tool that helps Git scale to some of the largest Git repositories. It achieves this by enabling some advanced Git features, such as:</a:t>
            </a:r>
            <a:br>
              <a:rPr lang="en-US" b="0" i="0" dirty="0">
                <a:solidFill>
                  <a:srgbClr val="323232"/>
                </a:solidFill>
                <a:effectLst/>
                <a:latin typeface="adobe-clean"/>
              </a:rPr>
            </a:br>
            <a:endParaRPr lang="en-US" b="0" i="0" dirty="0">
              <a:solidFill>
                <a:srgbClr val="323232"/>
              </a:solidFill>
              <a:effectLst/>
              <a:latin typeface="adobe-clean"/>
            </a:endParaRPr>
          </a:p>
          <a:p>
            <a:pPr algn="l">
              <a:buFont typeface="Arial" panose="020B0604020202020204" pitchFamily="34" charset="0"/>
              <a:buChar char="•"/>
            </a:pPr>
            <a:r>
              <a:rPr lang="en-US" b="0" i="1" dirty="0">
                <a:solidFill>
                  <a:srgbClr val="323232"/>
                </a:solidFill>
                <a:effectLst/>
                <a:latin typeface="adobe-clean"/>
              </a:rPr>
              <a:t>Partial clone:</a:t>
            </a:r>
            <a:r>
              <a:rPr lang="en-US" b="0" i="0" dirty="0">
                <a:solidFill>
                  <a:srgbClr val="323232"/>
                </a:solidFill>
                <a:effectLst/>
                <a:latin typeface="adobe-clean"/>
              </a:rPr>
              <a:t> reduces time to get a working repository by not downloading all Git objects right away.</a:t>
            </a:r>
          </a:p>
          <a:p>
            <a:pPr algn="l">
              <a:buFont typeface="Arial" panose="020B0604020202020204" pitchFamily="34" charset="0"/>
              <a:buChar char="•"/>
            </a:pPr>
            <a:r>
              <a:rPr lang="en-US" b="0" i="1" dirty="0">
                <a:solidFill>
                  <a:srgbClr val="323232"/>
                </a:solidFill>
                <a:effectLst/>
                <a:latin typeface="adobe-clean"/>
              </a:rPr>
              <a:t>Background prefetch:</a:t>
            </a:r>
            <a:r>
              <a:rPr lang="en-US" b="0" i="0" dirty="0">
                <a:solidFill>
                  <a:srgbClr val="323232"/>
                </a:solidFill>
                <a:effectLst/>
                <a:latin typeface="adobe-clean"/>
              </a:rPr>
              <a:t> downloads Git object data from all remotes every hour, reducing the time for foreground git fetch calls.</a:t>
            </a:r>
          </a:p>
          <a:p>
            <a:pPr algn="l">
              <a:buFont typeface="Arial" panose="020B0604020202020204" pitchFamily="34" charset="0"/>
              <a:buChar char="•"/>
            </a:pPr>
            <a:r>
              <a:rPr lang="en-US" b="0" i="1" dirty="0">
                <a:solidFill>
                  <a:srgbClr val="323232"/>
                </a:solidFill>
                <a:effectLst/>
                <a:latin typeface="adobe-clean"/>
              </a:rPr>
              <a:t>Sparse-checkout:</a:t>
            </a:r>
            <a:r>
              <a:rPr lang="en-US" b="0" i="0" dirty="0">
                <a:solidFill>
                  <a:srgbClr val="323232"/>
                </a:solidFill>
                <a:effectLst/>
                <a:latin typeface="adobe-clean"/>
              </a:rPr>
              <a:t> limits the size of your working directory.</a:t>
            </a:r>
          </a:p>
          <a:p>
            <a:pPr algn="l">
              <a:buFont typeface="Arial" panose="020B0604020202020204" pitchFamily="34" charset="0"/>
              <a:buChar char="•"/>
            </a:pPr>
            <a:r>
              <a:rPr lang="en-US" b="0" i="1" dirty="0">
                <a:solidFill>
                  <a:srgbClr val="323232"/>
                </a:solidFill>
                <a:effectLst/>
                <a:latin typeface="adobe-clean"/>
              </a:rPr>
              <a:t>File system monitor:</a:t>
            </a:r>
            <a:r>
              <a:rPr lang="en-US" b="0" i="0" dirty="0">
                <a:solidFill>
                  <a:srgbClr val="323232"/>
                </a:solidFill>
                <a:effectLst/>
                <a:latin typeface="adobe-clean"/>
              </a:rPr>
              <a:t> tracks the recently modified files and eliminates the need for Git to scan the entire work tree.</a:t>
            </a:r>
          </a:p>
          <a:p>
            <a:pPr algn="l">
              <a:buFont typeface="Arial" panose="020B0604020202020204" pitchFamily="34" charset="0"/>
              <a:buChar char="•"/>
            </a:pPr>
            <a:r>
              <a:rPr lang="en-US" b="0" i="1" dirty="0">
                <a:solidFill>
                  <a:srgbClr val="323232"/>
                </a:solidFill>
                <a:effectLst/>
                <a:latin typeface="adobe-clean"/>
              </a:rPr>
              <a:t>Commit-graph:</a:t>
            </a:r>
            <a:r>
              <a:rPr lang="en-US" b="0" i="0" dirty="0">
                <a:solidFill>
                  <a:srgbClr val="323232"/>
                </a:solidFill>
                <a:effectLst/>
                <a:latin typeface="adobe-clean"/>
              </a:rPr>
              <a:t> accelerates commit walks and reachability calculations, speeding up commands like git log.</a:t>
            </a:r>
          </a:p>
          <a:p>
            <a:pPr algn="l">
              <a:buFont typeface="Arial" panose="020B0604020202020204" pitchFamily="34" charset="0"/>
              <a:buChar char="•"/>
            </a:pPr>
            <a:r>
              <a:rPr lang="en-US" b="0" i="1" dirty="0">
                <a:solidFill>
                  <a:srgbClr val="323232"/>
                </a:solidFill>
                <a:effectLst/>
                <a:latin typeface="adobe-clean"/>
              </a:rPr>
              <a:t>Multi-pack-index:</a:t>
            </a:r>
            <a:r>
              <a:rPr lang="en-US" b="0" i="0" dirty="0">
                <a:solidFill>
                  <a:srgbClr val="323232"/>
                </a:solidFill>
                <a:effectLst/>
                <a:latin typeface="adobe-clean"/>
              </a:rPr>
              <a:t> enables fast object lookups across many pack files.</a:t>
            </a:r>
          </a:p>
          <a:p>
            <a:pPr algn="l">
              <a:buFont typeface="Arial" panose="020B0604020202020204" pitchFamily="34" charset="0"/>
              <a:buChar char="•"/>
            </a:pPr>
            <a:r>
              <a:rPr lang="en-US" b="0" i="1" dirty="0">
                <a:solidFill>
                  <a:srgbClr val="323232"/>
                </a:solidFill>
                <a:effectLst/>
                <a:latin typeface="adobe-clean"/>
              </a:rPr>
              <a:t>Incremental repack:</a:t>
            </a:r>
            <a:r>
              <a:rPr lang="en-US" b="0" i="0" dirty="0">
                <a:solidFill>
                  <a:srgbClr val="323232"/>
                </a:solidFill>
                <a:effectLst/>
                <a:latin typeface="adobe-clean"/>
              </a:rPr>
              <a:t> Repacks the packed Git data into fewer pack files without disrupting concurrent commands using the multi-pack-index.</a:t>
            </a:r>
          </a:p>
          <a:p>
            <a:endParaRPr lang="en-US" dirty="0"/>
          </a:p>
          <a:p>
            <a:r>
              <a:rPr lang="en-US" b="1" dirty="0"/>
              <a:t>Scalar repository:</a:t>
            </a:r>
            <a:r>
              <a:rPr lang="en-US" dirty="0"/>
              <a:t> https://github.com/microsoft/scalar</a:t>
            </a:r>
          </a:p>
          <a:p>
            <a:r>
              <a:rPr lang="en-US" b="1" dirty="0"/>
              <a:t>More details about Scalar:</a:t>
            </a:r>
            <a:r>
              <a:rPr lang="en-US" dirty="0"/>
              <a:t> https://devblogs.microsoft.com/devops/introducing-scalar/</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57052DC-BE91-4C05-99A2-3F3E1BC1A8CF}" type="datetime8">
              <a:rPr lang="en-US" smtClean="0"/>
              <a:t>6/9/2025 10:46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572451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difference between </a:t>
            </a:r>
            <a:r>
              <a:rPr lang="en-US" dirty="0" err="1"/>
              <a:t>monorepo</a:t>
            </a:r>
            <a:r>
              <a:rPr lang="en-US" dirty="0"/>
              <a:t> versus multiple repos.</a:t>
            </a:r>
          </a:p>
          <a:p>
            <a:endParaRPr lang="en-US" dirty="0"/>
          </a:p>
          <a:p>
            <a:pPr algn="l"/>
            <a:r>
              <a:rPr lang="en-US" b="0" i="0" dirty="0">
                <a:solidFill>
                  <a:srgbClr val="323232"/>
                </a:solidFill>
                <a:effectLst/>
                <a:latin typeface="adobe-clean"/>
              </a:rPr>
              <a:t>There are two philosophies on organizing your repos: </a:t>
            </a:r>
            <a:r>
              <a:rPr lang="en-US" b="0" i="0" dirty="0" err="1">
                <a:solidFill>
                  <a:srgbClr val="323232"/>
                </a:solidFill>
                <a:effectLst/>
                <a:latin typeface="adobe-clean"/>
              </a:rPr>
              <a:t>Monorepo</a:t>
            </a:r>
            <a:r>
              <a:rPr lang="en-US" b="0" i="0" dirty="0">
                <a:solidFill>
                  <a:srgbClr val="323232"/>
                </a:solidFill>
                <a:effectLst/>
                <a:latin typeface="adobe-clean"/>
              </a:rPr>
              <a:t> or Multiple repos.</a:t>
            </a:r>
          </a:p>
          <a:p>
            <a:pPr algn="l">
              <a:buFont typeface="Arial" panose="020B0604020202020204" pitchFamily="34" charset="0"/>
              <a:buChar char="•"/>
            </a:pPr>
            <a:r>
              <a:rPr lang="en-US" b="0" i="0" dirty="0" err="1">
                <a:solidFill>
                  <a:srgbClr val="323232"/>
                </a:solidFill>
                <a:effectLst/>
                <a:latin typeface="adobe-clean"/>
              </a:rPr>
              <a:t>Monorepos</a:t>
            </a:r>
            <a:r>
              <a:rPr lang="en-US" b="0" i="0" dirty="0">
                <a:solidFill>
                  <a:srgbClr val="323232"/>
                </a:solidFill>
                <a:effectLst/>
                <a:latin typeface="adobe-clean"/>
              </a:rPr>
              <a:t> is a source control pattern where all the source code is kept in a single repository. It's super simple to give all your employee's access to everything in one shot. Just clone it down and done. </a:t>
            </a:r>
          </a:p>
          <a:p>
            <a:pPr algn="l">
              <a:buFont typeface="Arial" panose="020B0604020202020204" pitchFamily="34" charset="0"/>
              <a:buChar char="•"/>
            </a:pPr>
            <a:r>
              <a:rPr lang="en-US" b="0" i="0" dirty="0">
                <a:solidFill>
                  <a:srgbClr val="323232"/>
                </a:solidFill>
                <a:effectLst/>
                <a:latin typeface="adobe-clean"/>
              </a:rPr>
              <a:t>Multiple repositories refer to organizing your projects each into their separate repository.</a:t>
            </a:r>
          </a:p>
          <a:p>
            <a:pPr algn="l"/>
            <a:r>
              <a:rPr lang="en-US" b="0" i="0" dirty="0">
                <a:solidFill>
                  <a:srgbClr val="323232"/>
                </a:solidFill>
                <a:effectLst/>
                <a:latin typeface="adobe-clean"/>
              </a:rPr>
              <a:t>The fundamental difference between the </a:t>
            </a:r>
            <a:r>
              <a:rPr lang="en-US" b="0" i="0" dirty="0" err="1">
                <a:solidFill>
                  <a:srgbClr val="323232"/>
                </a:solidFill>
                <a:effectLst/>
                <a:latin typeface="adobe-clean"/>
              </a:rPr>
              <a:t>monorepo</a:t>
            </a:r>
            <a:r>
              <a:rPr lang="en-US" b="0" i="0" dirty="0">
                <a:solidFill>
                  <a:srgbClr val="323232"/>
                </a:solidFill>
                <a:effectLst/>
                <a:latin typeface="adobe-clean"/>
              </a:rPr>
              <a:t> and multiple repos philosophies boils down to a difference about what will allow teams working together on a system to go fastest.</a:t>
            </a:r>
          </a:p>
          <a:p>
            <a:pPr algn="l"/>
            <a:r>
              <a:rPr lang="en-US" b="0" i="0" dirty="0">
                <a:solidFill>
                  <a:srgbClr val="323232"/>
                </a:solidFill>
                <a:effectLst/>
                <a:latin typeface="adobe-clean"/>
              </a:rPr>
              <a:t>The multiple repos view, in extreme form, is that if you let every </a:t>
            </a:r>
            <a:r>
              <a:rPr lang="en-US" b="0" i="0" dirty="0" err="1">
                <a:solidFill>
                  <a:srgbClr val="323232"/>
                </a:solidFill>
                <a:effectLst/>
                <a:latin typeface="adobe-clean"/>
              </a:rPr>
              <a:t>subteam</a:t>
            </a:r>
            <a:r>
              <a:rPr lang="en-US" b="0" i="0" dirty="0">
                <a:solidFill>
                  <a:srgbClr val="323232"/>
                </a:solidFill>
                <a:effectLst/>
                <a:latin typeface="adobe-clean"/>
              </a:rPr>
              <a:t> live in its repo.</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455D0EE5-2A0C-4F2D-9986-F7C027349CB8}" type="datetime8">
              <a:rPr lang="en-US" smtClean="0"/>
              <a:t>6/9/2025 10:46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6552327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https://github.com/newren/git-filter-repo/</a:t>
            </a:r>
          </a:p>
          <a:p>
            <a:endParaRPr lang="en-US" dirty="0"/>
          </a:p>
          <a:p>
            <a:r>
              <a:rPr lang="en-US" b="0" i="1" dirty="0">
                <a:effectLst/>
                <a:latin typeface="Noto Serif" panose="02020600060500020200" pitchFamily="18" charset="0"/>
              </a:rPr>
              <a:t>git filter-branch</a:t>
            </a:r>
            <a:r>
              <a:rPr lang="en-US" b="0" i="0" dirty="0">
                <a:effectLst/>
                <a:latin typeface="Noto Serif" panose="02020600060500020200" pitchFamily="18" charset="0"/>
              </a:rPr>
              <a:t> has a plethora of pitfalls that can produce non-obvious mangling's of the intended history rewrite (and can leave you with little time to investigate such problems since it has such abysmal performance). These safety and performance issues cannot be backward compatibly fixed and as such, its use is not recommended. Please use an alternative history filtering tool such as </a:t>
            </a:r>
            <a:r>
              <a:rPr lang="en-US" b="0" i="0" u="sng" dirty="0">
                <a:solidFill>
                  <a:srgbClr val="2156A5"/>
                </a:solidFill>
                <a:effectLst/>
                <a:latin typeface="Noto Serif" panose="02020600060500020200" pitchFamily="18" charset="0"/>
              </a:rPr>
              <a:t>https://github.com/newren/git-filter-repo</a:t>
            </a:r>
            <a:r>
              <a:rPr lang="en-US" b="0" i="0" dirty="0">
                <a:effectLst/>
                <a:latin typeface="Noto Serif" panose="02020600060500020200" pitchFamily="18" charset="0"/>
              </a:rPr>
              <a:t>.</a:t>
            </a:r>
            <a:endParaRPr lang="en-US" dirty="0"/>
          </a:p>
          <a:p>
            <a:endParaRPr lang="en-US" dirty="0"/>
          </a:p>
          <a:p>
            <a:r>
              <a:rPr lang="en-US" b="0" i="0" dirty="0">
                <a:solidFill>
                  <a:srgbClr val="24292F"/>
                </a:solidFill>
                <a:effectLst/>
                <a:latin typeface="-apple-system"/>
              </a:rPr>
              <a:t>git filter-repo is a versatile tool for rewriting history, which includes </a:t>
            </a:r>
            <a:r>
              <a:rPr lang="en-US" b="0" i="0" u="none" strike="noStrike" dirty="0">
                <a:effectLst/>
                <a:latin typeface="-apple-system"/>
              </a:rPr>
              <a:t>https://github.com/newren/git-filter-repo#design-rationale-behind-filter-repo</a:t>
            </a:r>
            <a:r>
              <a:rPr lang="en-US" b="0" i="0" dirty="0">
                <a:solidFill>
                  <a:srgbClr val="24292F"/>
                </a:solidFill>
                <a:effectLst/>
                <a:latin typeface="-apple-system"/>
              </a:rPr>
              <a:t>. It roughly falls into the same space of tool as </a:t>
            </a:r>
            <a:r>
              <a:rPr lang="en-US" b="0" i="0" u="sng" dirty="0">
                <a:solidFill>
                  <a:srgbClr val="2156A5"/>
                </a:solidFill>
                <a:effectLst/>
                <a:latin typeface="Noto Serif" panose="02020600060500020200" pitchFamily="18" charset="0"/>
              </a:rPr>
              <a:t>https://git-scm.com/docs/git-filter-branch</a:t>
            </a:r>
            <a:r>
              <a:rPr lang="en-US" b="0" i="0" dirty="0">
                <a:solidFill>
                  <a:srgbClr val="24292F"/>
                </a:solidFill>
                <a:effectLst/>
                <a:latin typeface="-apple-system"/>
              </a:rPr>
              <a:t> but without the capitulation-inducing poor performance, with far more capabilities, and with a design that scales usability-wise beyond trivial rewriting cases. </a:t>
            </a:r>
            <a:r>
              <a:rPr lang="en-US" b="0" i="0" u="none" strike="noStrike" dirty="0">
                <a:effectLst/>
                <a:latin typeface="-apple-system"/>
                <a:hlinkClick r:id="rId3"/>
              </a:rPr>
              <a:t>git filter-repo is now recommended by the git project</a:t>
            </a:r>
            <a:r>
              <a:rPr lang="en-US" b="0" i="0" dirty="0">
                <a:solidFill>
                  <a:srgbClr val="24292F"/>
                </a:solidFill>
                <a:effectLst/>
                <a:latin typeface="-apple-system"/>
              </a:rPr>
              <a:t> https://github.com/newren/git-filter-repo instead of git filter-branch.</a:t>
            </a: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475ABFA0-BC2C-4741-806F-E6097968F1CC}" type="datetime8">
              <a:rPr lang="en-US" smtClean="0"/>
              <a:t>6/9/2025 10:46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615476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highlight>
                  <a:srgbClr val="FFFFFF"/>
                </a:highlight>
                <a:latin typeface="Calibri" panose="020F0502020204030204" pitchFamily="34" charset="0"/>
              </a:rPr>
              <a:t>Remember to use these commands with caution, especially when manipulating commit history or reverting changes. Always make sure to create a backup of your repo before you start or use </a:t>
            </a:r>
            <a:r>
              <a:rPr lang="en-US" sz="1800" b="1" i="0" dirty="0">
                <a:solidFill>
                  <a:srgbClr val="000000"/>
                </a:solidFill>
                <a:effectLst/>
                <a:highlight>
                  <a:srgbClr val="FFFFFF"/>
                </a:highlight>
                <a:latin typeface="Calibri" panose="020F0502020204030204" pitchFamily="34" charset="0"/>
              </a:rPr>
              <a:t>git stash</a:t>
            </a:r>
            <a:r>
              <a:rPr lang="en-US" sz="1800" b="0" i="0" dirty="0">
                <a:solidFill>
                  <a:srgbClr val="000000"/>
                </a:solidFill>
                <a:effectLst/>
                <a:highlight>
                  <a:srgbClr val="FFFFFF"/>
                </a:highlight>
                <a:latin typeface="Calibri" panose="020F0502020204030204" pitchFamily="34" charset="0"/>
              </a:rPr>
              <a:t> to save your current changes before attempting any recovery operations. </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57052DC-BE91-4C05-99A2-3F3E1BC1A8CF}" type="datetime8">
              <a:rPr lang="en-US" smtClean="0"/>
              <a:t>6/9/2025 10:46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6224954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459176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r>
              <a:rPr lang="en-AU" sz="900" dirty="0">
                <a:gradFill>
                  <a:gsLst>
                    <a:gs pos="2917">
                      <a:schemeClr val="tx1"/>
                    </a:gs>
                    <a:gs pos="30000">
                      <a:schemeClr val="tx1"/>
                    </a:gs>
                  </a:gsLst>
                  <a:lin ang="5400000" scaled="0"/>
                </a:gradFill>
                <a:hlinkClick r:id="rId3"/>
              </a:rPr>
              <a:t>https://docs.microsoft.com/en-us/azure/devops/learn/what-is-devops</a:t>
            </a:r>
            <a:endParaRPr lang="en-AU" sz="900" dirty="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542627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r>
              <a:rPr lang="en-AU" sz="900" dirty="0">
                <a:gradFill>
                  <a:gsLst>
                    <a:gs pos="2917">
                      <a:schemeClr val="tx1"/>
                    </a:gs>
                    <a:gs pos="30000">
                      <a:schemeClr val="tx1"/>
                    </a:gs>
                  </a:gsLst>
                  <a:lin ang="5400000" scaled="0"/>
                </a:gradFill>
                <a:hlinkClick r:id="rId3"/>
              </a:rPr>
              <a:t>https://docs.microsoft.com/en-us/azure/devops/learn/what-is-devops</a:t>
            </a:r>
            <a:endParaRPr lang="en-AU" sz="900" dirty="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542627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lang="en-AU" sz="900" dirty="0">
                <a:gradFill>
                  <a:gsLst>
                    <a:gs pos="2917">
                      <a:schemeClr val="tx1"/>
                    </a:gs>
                    <a:gs pos="30000">
                      <a:schemeClr val="tx1"/>
                    </a:gs>
                  </a:gsLst>
                  <a:lin ang="5400000" scaled="0"/>
                </a:gradFill>
                <a:hlinkClick r:id="rId3"/>
              </a:rPr>
              <a:t>https://docs.microsoft.com/en-us/azure/devops/learn/what-is-devops</a:t>
            </a:r>
            <a:endParaRPr lang="en-AU" sz="900"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600"/>
              </a:spcAft>
              <a:buClrTx/>
              <a:buSzTx/>
              <a:buFontTx/>
              <a:buNone/>
              <a:tabLst/>
              <a:defRPr/>
            </a:pPr>
            <a:endParaRPr lang="en-AU" sz="900"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600"/>
              </a:spcAft>
              <a:buClrTx/>
              <a:buSzTx/>
              <a:buFontTx/>
              <a:buNone/>
              <a:tabLst/>
              <a:defRPr/>
            </a:pPr>
            <a:r>
              <a:rPr lang="en-AU" sz="900" dirty="0">
                <a:gradFill>
                  <a:gsLst>
                    <a:gs pos="2917">
                      <a:schemeClr val="tx1"/>
                    </a:gs>
                    <a:gs pos="30000">
                      <a:schemeClr val="tx1"/>
                    </a:gs>
                  </a:gsLst>
                  <a:lin ang="5400000" scaled="0"/>
                </a:gradFill>
              </a:rPr>
              <a:t>https://docs.microsoft.com/en-us/learn/modules/introduction-to-devops/3-explore-devops-journey</a:t>
            </a:r>
          </a:p>
          <a:p>
            <a:pPr>
              <a:lnSpc>
                <a:spcPct val="90000"/>
              </a:lnSpc>
              <a:spcAft>
                <a:spcPts val="600"/>
              </a:spcAft>
            </a:pPr>
            <a:endParaRPr lang="en-AU" sz="900"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600"/>
              </a:spcAft>
              <a:buClrTx/>
              <a:buSzTx/>
              <a:buFontTx/>
              <a:buNone/>
              <a:tabLst/>
              <a:defRPr/>
            </a:pPr>
            <a:r>
              <a:rPr lang="en-US" b="0" i="0" dirty="0">
                <a:solidFill>
                  <a:srgbClr val="171717"/>
                </a:solidFill>
                <a:effectLst/>
                <a:latin typeface="Segoe UI" panose="020B0502040204020203" pitchFamily="34" charset="0"/>
              </a:rPr>
              <a:t>Continuous Integration drives the ongoing merging and testing of code, which leads to finding defects early. Other benefits include less time wasted on fighting merge issues and rapid feedback for development teams.</a:t>
            </a:r>
          </a:p>
          <a:p>
            <a:pPr>
              <a:lnSpc>
                <a:spcPct val="90000"/>
              </a:lnSpc>
              <a:spcAft>
                <a:spcPts val="600"/>
              </a:spcAft>
            </a:pPr>
            <a:endParaRPr lang="en-AU" sz="900"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600"/>
              </a:spcAft>
              <a:buClrTx/>
              <a:buSzTx/>
              <a:buFontTx/>
              <a:buNone/>
              <a:tabLst/>
              <a:defRPr/>
            </a:pPr>
            <a:r>
              <a:rPr lang="en-US" b="0" i="0" dirty="0">
                <a:solidFill>
                  <a:srgbClr val="171717"/>
                </a:solidFill>
                <a:effectLst/>
                <a:latin typeface="Segoe UI" panose="020B0502040204020203" pitchFamily="34" charset="0"/>
              </a:rPr>
              <a:t>Continuous Delivery of software solutions to production and testing environments helps organizations quickly fix bugs and respond to ever-changing business requirements.</a:t>
            </a:r>
          </a:p>
          <a:p>
            <a:pPr>
              <a:lnSpc>
                <a:spcPct val="90000"/>
              </a:lnSpc>
              <a:spcAft>
                <a:spcPts val="600"/>
              </a:spcAft>
            </a:pPr>
            <a:endParaRPr lang="en-AU" sz="900" dirty="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542627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lang="en-AU" sz="900" dirty="0">
                <a:gradFill>
                  <a:gsLst>
                    <a:gs pos="2917">
                      <a:schemeClr val="tx1"/>
                    </a:gs>
                    <a:gs pos="30000">
                      <a:schemeClr val="tx1"/>
                    </a:gs>
                  </a:gsLst>
                  <a:lin ang="5400000" scaled="0"/>
                </a:gradFill>
                <a:hlinkClick r:id="rId3"/>
              </a:rPr>
              <a:t>https://docs.microsoft.com/en-us/azure/devops/learn/what-is-devops</a:t>
            </a:r>
            <a:endParaRPr lang="en-AU" sz="900"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600"/>
              </a:spcAft>
              <a:buClrTx/>
              <a:buSzTx/>
              <a:buFontTx/>
              <a:buNone/>
              <a:tabLst/>
              <a:defRPr/>
            </a:pPr>
            <a:endParaRPr lang="en-AU" sz="900"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600"/>
              </a:spcAft>
              <a:buClrTx/>
              <a:buSzTx/>
              <a:buFontTx/>
              <a:buNone/>
              <a:tabLst/>
              <a:defRPr/>
            </a:pPr>
            <a:r>
              <a:rPr lang="en-AU" sz="900" dirty="0">
                <a:gradFill>
                  <a:gsLst>
                    <a:gs pos="2917">
                      <a:schemeClr val="tx1"/>
                    </a:gs>
                    <a:gs pos="30000">
                      <a:schemeClr val="tx1"/>
                    </a:gs>
                  </a:gsLst>
                  <a:lin ang="5400000" scaled="0"/>
                </a:gradFill>
              </a:rPr>
              <a:t>https://docs.microsoft.com/en-us/learn/modules/introduction-to-devops/3-explore-devops-journey</a:t>
            </a:r>
          </a:p>
          <a:p>
            <a:pPr marL="0" marR="0" lvl="0" indent="0" algn="l" defTabSz="932742" rtl="0" eaLnBrk="1" fontAlgn="auto" latinLnBrk="0" hangingPunct="1">
              <a:lnSpc>
                <a:spcPct val="90000"/>
              </a:lnSpc>
              <a:spcBef>
                <a:spcPts val="0"/>
              </a:spcBef>
              <a:spcAft>
                <a:spcPts val="600"/>
              </a:spcAft>
              <a:buClrTx/>
              <a:buSzTx/>
              <a:buFontTx/>
              <a:buNone/>
              <a:tabLst/>
              <a:defRPr/>
            </a:pPr>
            <a:endParaRPr lang="en-AU" sz="900"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600"/>
              </a:spcAft>
              <a:buClrTx/>
              <a:buSzTx/>
              <a:buFontTx/>
              <a:buNone/>
              <a:tabLst/>
              <a:defRPr/>
            </a:pPr>
            <a:r>
              <a:rPr lang="en-US" b="0" i="0" dirty="0">
                <a:solidFill>
                  <a:srgbClr val="171717"/>
                </a:solidFill>
                <a:effectLst/>
                <a:latin typeface="Segoe UI" panose="020B0502040204020203" pitchFamily="34" charset="0"/>
              </a:rPr>
              <a:t>Version Control, usually with a Git-based Repository, enables teams located anywhere in the world to communicate effectively during daily development activities. Also, integrate with software development tools for monitoring activities such as deployments.</a:t>
            </a:r>
          </a:p>
          <a:p>
            <a:pPr marL="0" marR="0" lvl="0" indent="0" algn="l" defTabSz="932742" rtl="0" eaLnBrk="1" fontAlgn="auto" latinLnBrk="0" hangingPunct="1">
              <a:lnSpc>
                <a:spcPct val="90000"/>
              </a:lnSpc>
              <a:spcBef>
                <a:spcPts val="0"/>
              </a:spcBef>
              <a:spcAft>
                <a:spcPts val="600"/>
              </a:spcAft>
              <a:buClrTx/>
              <a:buSzTx/>
              <a:buFontTx/>
              <a:buNone/>
              <a:tabLst/>
              <a:defRPr/>
            </a:pPr>
            <a:endParaRPr lang="en-AU" sz="900" dirty="0">
              <a:gradFill>
                <a:gsLst>
                  <a:gs pos="2917">
                    <a:schemeClr val="tx1"/>
                  </a:gs>
                  <a:gs pos="30000">
                    <a:schemeClr val="tx1"/>
                  </a:gs>
                </a:gsLst>
                <a:lin ang="5400000" scaled="0"/>
              </a:gradFill>
            </a:endParaRPr>
          </a:p>
          <a:p>
            <a:pPr algn="l">
              <a:buFont typeface="+mj-lt"/>
              <a:buNone/>
            </a:pPr>
            <a:r>
              <a:rPr lang="en-US" b="0" i="0" dirty="0">
                <a:solidFill>
                  <a:srgbClr val="171717"/>
                </a:solidFill>
                <a:effectLst/>
                <a:latin typeface="Segoe UI" panose="020B0502040204020203" pitchFamily="34" charset="0"/>
              </a:rPr>
              <a:t>Use Agile planning and lean project management techniques to:</a:t>
            </a:r>
          </a:p>
          <a:p>
            <a:pPr marL="742950" lvl="1" indent="-285750" algn="l">
              <a:buFont typeface="+mj-lt"/>
              <a:buAutoNum type="arabicPeriod" startAt="4"/>
            </a:pPr>
            <a:r>
              <a:rPr lang="en-US" b="0" i="0" dirty="0">
                <a:solidFill>
                  <a:srgbClr val="171717"/>
                </a:solidFill>
                <a:effectLst/>
                <a:latin typeface="Segoe UI" panose="020B0502040204020203" pitchFamily="34" charset="0"/>
              </a:rPr>
              <a:t>Plan and isolate work into sprints.</a:t>
            </a:r>
          </a:p>
          <a:p>
            <a:pPr marL="742950" lvl="1" indent="-285750" algn="l">
              <a:buFont typeface="+mj-lt"/>
              <a:buAutoNum type="arabicPeriod" startAt="4"/>
            </a:pPr>
            <a:r>
              <a:rPr lang="en-US" b="0" i="0" dirty="0">
                <a:solidFill>
                  <a:srgbClr val="171717"/>
                </a:solidFill>
                <a:effectLst/>
                <a:latin typeface="Segoe UI" panose="020B0502040204020203" pitchFamily="34" charset="0"/>
              </a:rPr>
              <a:t>Manage team capacity and help teams quickly adapt to changing business needs.</a:t>
            </a:r>
          </a:p>
          <a:p>
            <a:pPr marL="742950" lvl="1" indent="-285750" algn="l">
              <a:buFont typeface="+mj-lt"/>
              <a:buAutoNum type="arabicPeriod" startAt="4"/>
            </a:pPr>
            <a:r>
              <a:rPr lang="en-US" b="0" i="0" dirty="0">
                <a:solidFill>
                  <a:srgbClr val="171717"/>
                </a:solidFill>
                <a:effectLst/>
                <a:latin typeface="Segoe UI" panose="020B0502040204020203" pitchFamily="34" charset="0"/>
              </a:rPr>
              <a:t>A DevOps Definition of Done is working software collecting telemetry against the intended business goals.</a:t>
            </a:r>
          </a:p>
          <a:p>
            <a:pPr marL="0" marR="0" lvl="0" indent="0" algn="l" defTabSz="932742" rtl="0" eaLnBrk="1" fontAlgn="auto" latinLnBrk="0" hangingPunct="1">
              <a:lnSpc>
                <a:spcPct val="90000"/>
              </a:lnSpc>
              <a:spcBef>
                <a:spcPts val="0"/>
              </a:spcBef>
              <a:spcAft>
                <a:spcPts val="600"/>
              </a:spcAft>
              <a:buClrTx/>
              <a:buSzTx/>
              <a:buFontTx/>
              <a:buNone/>
              <a:tabLst/>
              <a:defRPr/>
            </a:pPr>
            <a:endParaRPr lang="en-AU" sz="900" dirty="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98793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lang="en-AU" sz="900" dirty="0">
                <a:gradFill>
                  <a:gsLst>
                    <a:gs pos="2917">
                      <a:schemeClr val="tx1"/>
                    </a:gs>
                    <a:gs pos="30000">
                      <a:schemeClr val="tx1"/>
                    </a:gs>
                  </a:gsLst>
                  <a:lin ang="5400000" scaled="0"/>
                </a:gradFill>
                <a:hlinkClick r:id="rId3"/>
              </a:rPr>
              <a:t>https://docs.microsoft.com/en-us/azure/devops/learn/what-is-devops</a:t>
            </a:r>
            <a:endParaRPr lang="en-AU" sz="900"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600"/>
              </a:spcAft>
              <a:buClrTx/>
              <a:buSzTx/>
              <a:buFontTx/>
              <a:buNone/>
              <a:tabLst/>
              <a:defRPr/>
            </a:pPr>
            <a:endParaRPr lang="en-AU" sz="900"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600"/>
              </a:spcAft>
              <a:buClrTx/>
              <a:buSzTx/>
              <a:buFontTx/>
              <a:buNone/>
              <a:tabLst/>
              <a:defRPr/>
            </a:pPr>
            <a:r>
              <a:rPr lang="en-AU" sz="900" dirty="0">
                <a:gradFill>
                  <a:gsLst>
                    <a:gs pos="2917">
                      <a:schemeClr val="tx1"/>
                    </a:gs>
                    <a:gs pos="30000">
                      <a:schemeClr val="tx1"/>
                    </a:gs>
                  </a:gsLst>
                  <a:lin ang="5400000" scaled="0"/>
                </a:gradFill>
              </a:rPr>
              <a:t>https://docs.microsoft.com/en-us/learn/modules/introduction-to-devops/3-explore-devops-journey</a:t>
            </a:r>
          </a:p>
          <a:p>
            <a:pPr>
              <a:lnSpc>
                <a:spcPct val="90000"/>
              </a:lnSpc>
              <a:spcAft>
                <a:spcPts val="600"/>
              </a:spcAft>
            </a:pPr>
            <a:endParaRPr lang="en-AU" sz="900"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600"/>
              </a:spcAft>
              <a:buClrTx/>
              <a:buSzTx/>
              <a:buFontTx/>
              <a:buNone/>
              <a:tabLst/>
              <a:defRPr/>
            </a:pPr>
            <a:r>
              <a:rPr lang="en-US" b="0" i="0" dirty="0">
                <a:solidFill>
                  <a:srgbClr val="171717"/>
                </a:solidFill>
                <a:effectLst/>
                <a:latin typeface="Segoe UI" panose="020B0502040204020203" pitchFamily="34" charset="0"/>
              </a:rPr>
              <a:t>Monitoring and Logging of running applications. Including production environments for application health and customer usage. It helps organizations create a hypothesis and quickly validate or disprove strategies. Rich data is captured and stored in various logging formats.</a:t>
            </a:r>
            <a:endParaRPr lang="en-AU" sz="900" dirty="0">
              <a:gradFill>
                <a:gsLst>
                  <a:gs pos="2917">
                    <a:schemeClr val="tx1"/>
                  </a:gs>
                  <a:gs pos="30000">
                    <a:schemeClr val="tx1"/>
                  </a:gs>
                </a:gsLst>
                <a:lin ang="5400000" scaled="0"/>
              </a:gradFill>
            </a:endParaRPr>
          </a:p>
          <a:p>
            <a:pPr>
              <a:lnSpc>
                <a:spcPct val="90000"/>
              </a:lnSpc>
              <a:spcAft>
                <a:spcPts val="600"/>
              </a:spcAft>
            </a:pPr>
            <a:endParaRPr lang="en-AU" sz="900"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600"/>
              </a:spcAft>
              <a:buClrTx/>
              <a:buSzTx/>
              <a:buFontTx/>
              <a:buNone/>
              <a:tabLst/>
              <a:defRPr/>
            </a:pPr>
            <a:r>
              <a:rPr lang="en-US" b="0" i="0" dirty="0">
                <a:solidFill>
                  <a:srgbClr val="171717"/>
                </a:solidFill>
                <a:effectLst/>
                <a:latin typeface="Segoe UI" panose="020B0502040204020203" pitchFamily="34" charset="0"/>
              </a:rPr>
              <a:t>Public and Hybrid Clouds have made the impossible easy. The cloud has removed traditional bottlenecks and helped commoditize Infrastructure. You can use Infrastructure as a Service (IaaS) to lift and shift your existing apps or Platform as a Service (PaaS) to gain unprecedented productivity. The cloud gives you a data center without limits.</a:t>
            </a:r>
          </a:p>
          <a:p>
            <a:pPr>
              <a:lnSpc>
                <a:spcPct val="90000"/>
              </a:lnSpc>
              <a:spcAft>
                <a:spcPts val="600"/>
              </a:spcAft>
            </a:pPr>
            <a:endParaRPr lang="en-AU" sz="900" dirty="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7883109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lang="en-AU" sz="900" dirty="0">
                <a:gradFill>
                  <a:gsLst>
                    <a:gs pos="2917">
                      <a:schemeClr val="tx1"/>
                    </a:gs>
                    <a:gs pos="30000">
                      <a:schemeClr val="tx1"/>
                    </a:gs>
                  </a:gsLst>
                  <a:lin ang="5400000" scaled="0"/>
                </a:gradFill>
                <a:hlinkClick r:id="rId3"/>
              </a:rPr>
              <a:t>https://docs.microsoft.com/en-us/azure/devops/learn/what-is-devops</a:t>
            </a:r>
            <a:endParaRPr lang="en-AU" sz="900"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600"/>
              </a:spcAft>
              <a:buClrTx/>
              <a:buSzTx/>
              <a:buFontTx/>
              <a:buNone/>
              <a:tabLst/>
              <a:defRPr/>
            </a:pPr>
            <a:endParaRPr lang="en-AU" sz="900"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600"/>
              </a:spcAft>
              <a:buClrTx/>
              <a:buSzTx/>
              <a:buFontTx/>
              <a:buNone/>
              <a:tabLst/>
              <a:defRPr/>
            </a:pPr>
            <a:r>
              <a:rPr lang="en-AU" sz="900" dirty="0">
                <a:gradFill>
                  <a:gsLst>
                    <a:gs pos="2917">
                      <a:schemeClr val="tx1"/>
                    </a:gs>
                    <a:gs pos="30000">
                      <a:schemeClr val="tx1"/>
                    </a:gs>
                  </a:gsLst>
                  <a:lin ang="5400000" scaled="0"/>
                </a:gradFill>
              </a:rPr>
              <a:t>https://docs.microsoft.com/en-us/learn/modules/introduction-to-devops/3-explore-devops-journey</a:t>
            </a:r>
          </a:p>
          <a:p>
            <a:pPr marL="0" marR="0" lvl="0" indent="0" algn="l" defTabSz="932742" rtl="0" eaLnBrk="1" fontAlgn="auto" latinLnBrk="0" hangingPunct="1">
              <a:lnSpc>
                <a:spcPct val="90000"/>
              </a:lnSpc>
              <a:spcBef>
                <a:spcPts val="0"/>
              </a:spcBef>
              <a:spcAft>
                <a:spcPts val="600"/>
              </a:spcAft>
              <a:buClrTx/>
              <a:buSzTx/>
              <a:buFontTx/>
              <a:buNone/>
              <a:tabLst/>
              <a:defRPr/>
            </a:pPr>
            <a:endParaRPr lang="en-AU" sz="900"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600"/>
              </a:spcAft>
              <a:buClrTx/>
              <a:buSzTx/>
              <a:buFontTx/>
              <a:buNone/>
              <a:tabLst/>
              <a:defRPr/>
            </a:pPr>
            <a:r>
              <a:rPr lang="en-US" b="0" i="0" dirty="0">
                <a:solidFill>
                  <a:srgbClr val="171717"/>
                </a:solidFill>
                <a:effectLst/>
                <a:latin typeface="Segoe UI" panose="020B0502040204020203" pitchFamily="34" charset="0"/>
              </a:rPr>
              <a:t>Infrastructure as Code (</a:t>
            </a:r>
            <a:r>
              <a:rPr lang="en-US" b="0" i="0" dirty="0" err="1">
                <a:solidFill>
                  <a:srgbClr val="171717"/>
                </a:solidFill>
                <a:effectLst/>
                <a:latin typeface="Segoe UI" panose="020B0502040204020203" pitchFamily="34" charset="0"/>
              </a:rPr>
              <a:t>IaC</a:t>
            </a:r>
            <a:r>
              <a:rPr lang="en-US" b="0" i="0" dirty="0">
                <a:solidFill>
                  <a:srgbClr val="171717"/>
                </a:solidFill>
                <a:effectLst/>
                <a:latin typeface="Segoe UI" panose="020B0502040204020203" pitchFamily="34" charset="0"/>
              </a:rPr>
              <a:t>): Enables the automation and validation of the creation and teardown of environments to help with delivering secure and stable application hosting platforms.</a:t>
            </a:r>
          </a:p>
          <a:p>
            <a:pPr marL="0" marR="0" lvl="0" indent="0" algn="l" defTabSz="932742" rtl="0" eaLnBrk="1" fontAlgn="auto" latinLnBrk="0" hangingPunct="1">
              <a:lnSpc>
                <a:spcPct val="90000"/>
              </a:lnSpc>
              <a:spcBef>
                <a:spcPts val="0"/>
              </a:spcBef>
              <a:spcAft>
                <a:spcPts val="600"/>
              </a:spcAft>
              <a:buClrTx/>
              <a:buSzTx/>
              <a:buFontTx/>
              <a:buNone/>
              <a:tabLst/>
              <a:defRPr/>
            </a:pPr>
            <a:endParaRPr lang="en-US" b="0" i="0" dirty="0">
              <a:solidFill>
                <a:srgbClr val="171717"/>
              </a:solidFill>
              <a:effectLst/>
              <a:latin typeface="Segoe UI" panose="020B0502040204020203" pitchFamily="34" charset="0"/>
            </a:endParaRPr>
          </a:p>
          <a:p>
            <a:pPr marL="0" marR="0" lvl="0" indent="0" algn="l" defTabSz="932742" rtl="0" eaLnBrk="1" fontAlgn="auto" latinLnBrk="0" hangingPunct="1">
              <a:lnSpc>
                <a:spcPct val="90000"/>
              </a:lnSpc>
              <a:spcBef>
                <a:spcPts val="0"/>
              </a:spcBef>
              <a:spcAft>
                <a:spcPts val="600"/>
              </a:spcAft>
              <a:buClrTx/>
              <a:buSzTx/>
              <a:buFontTx/>
              <a:buNone/>
              <a:tabLst/>
              <a:defRPr/>
            </a:pPr>
            <a:r>
              <a:rPr lang="en-US" b="0" i="0" dirty="0">
                <a:solidFill>
                  <a:srgbClr val="171717"/>
                </a:solidFill>
                <a:effectLst/>
                <a:latin typeface="Segoe UI" panose="020B0502040204020203" pitchFamily="34" charset="0"/>
              </a:rPr>
              <a:t>Use Microservices architecture to isolate business use cases into small reusable services that communicate via interface contracts. This architecture enables scalability and efficiency.</a:t>
            </a:r>
          </a:p>
          <a:p>
            <a:pPr marL="0" marR="0" lvl="0" indent="0" algn="l" defTabSz="932742" rtl="0" eaLnBrk="1" fontAlgn="auto" latinLnBrk="0" hangingPunct="1">
              <a:lnSpc>
                <a:spcPct val="90000"/>
              </a:lnSpc>
              <a:spcBef>
                <a:spcPts val="0"/>
              </a:spcBef>
              <a:spcAft>
                <a:spcPts val="600"/>
              </a:spcAft>
              <a:buClrTx/>
              <a:buSzTx/>
              <a:buFontTx/>
              <a:buNone/>
              <a:tabLst/>
              <a:defRPr/>
            </a:pPr>
            <a:endParaRPr lang="en-US" b="0" i="0" dirty="0">
              <a:solidFill>
                <a:srgbClr val="171717"/>
              </a:solidFill>
              <a:effectLst/>
              <a:latin typeface="Segoe UI" panose="020B0502040204020203" pitchFamily="34" charset="0"/>
            </a:endParaRPr>
          </a:p>
          <a:p>
            <a:pPr marL="0" marR="0" lvl="0" indent="0" algn="l" defTabSz="932742" rtl="0" eaLnBrk="1" fontAlgn="auto" latinLnBrk="0" hangingPunct="1">
              <a:lnSpc>
                <a:spcPct val="90000"/>
              </a:lnSpc>
              <a:spcBef>
                <a:spcPts val="0"/>
              </a:spcBef>
              <a:spcAft>
                <a:spcPts val="600"/>
              </a:spcAft>
              <a:buClrTx/>
              <a:buSzTx/>
              <a:buFontTx/>
              <a:buNone/>
              <a:tabLst/>
              <a:defRPr/>
            </a:pPr>
            <a:endParaRPr lang="en-AU" sz="900" dirty="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728848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lang="en-AU" sz="900" dirty="0">
                <a:gradFill>
                  <a:gsLst>
                    <a:gs pos="2917">
                      <a:schemeClr val="tx1"/>
                    </a:gs>
                    <a:gs pos="30000">
                      <a:schemeClr val="tx1"/>
                    </a:gs>
                  </a:gsLst>
                  <a:lin ang="5400000" scaled="0"/>
                </a:gradFill>
                <a:hlinkClick r:id="rId3"/>
              </a:rPr>
              <a:t>https://docs.microsoft.com/en-us/azure/devops/learn/what-is-devops</a:t>
            </a:r>
            <a:endParaRPr lang="en-AU" sz="900"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600"/>
              </a:spcAft>
              <a:buClrTx/>
              <a:buSzTx/>
              <a:buFontTx/>
              <a:buNone/>
              <a:tabLst/>
              <a:defRPr/>
            </a:pPr>
            <a:endParaRPr lang="en-AU" sz="900"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600"/>
              </a:spcAft>
              <a:buClrTx/>
              <a:buSzTx/>
              <a:buFontTx/>
              <a:buNone/>
              <a:tabLst/>
              <a:defRPr/>
            </a:pPr>
            <a:r>
              <a:rPr lang="en-AU" sz="900" dirty="0">
                <a:gradFill>
                  <a:gsLst>
                    <a:gs pos="2917">
                      <a:schemeClr val="tx1"/>
                    </a:gs>
                    <a:gs pos="30000">
                      <a:schemeClr val="tx1"/>
                    </a:gs>
                  </a:gsLst>
                  <a:lin ang="5400000" scaled="0"/>
                </a:gradFill>
              </a:rPr>
              <a:t>https://docs.microsoft.com/en-us/learn/modules/introduction-to-devops/3-explore-devops-journey</a:t>
            </a:r>
          </a:p>
          <a:p>
            <a:pPr marL="0" marR="0" lvl="0" indent="0" algn="l" defTabSz="932742" rtl="0" eaLnBrk="1" fontAlgn="auto" latinLnBrk="0" hangingPunct="1">
              <a:lnSpc>
                <a:spcPct val="90000"/>
              </a:lnSpc>
              <a:spcBef>
                <a:spcPts val="0"/>
              </a:spcBef>
              <a:spcAft>
                <a:spcPts val="600"/>
              </a:spcAft>
              <a:buClrTx/>
              <a:buSzTx/>
              <a:buFontTx/>
              <a:buNone/>
              <a:tabLst/>
              <a:defRPr/>
            </a:pPr>
            <a:endParaRPr lang="en-AU" sz="900"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600"/>
              </a:spcAft>
              <a:buClrTx/>
              <a:buSzTx/>
              <a:buFontTx/>
              <a:buNone/>
              <a:tabLst/>
              <a:defRPr/>
            </a:pPr>
            <a:r>
              <a:rPr lang="en-US" b="0" i="0" dirty="0">
                <a:solidFill>
                  <a:srgbClr val="171717"/>
                </a:solidFill>
                <a:effectLst/>
                <a:latin typeface="Segoe UI" panose="020B0502040204020203" pitchFamily="34" charset="0"/>
              </a:rPr>
              <a:t>Containers are the next evolution in virtualization. They are much more lightweight than virtual machines, allow much faster hydration, and easily configure files.</a:t>
            </a:r>
          </a:p>
          <a:p>
            <a:pPr marL="0" marR="0" lvl="0" indent="0" algn="l" defTabSz="932742" rtl="0" eaLnBrk="1" fontAlgn="auto" latinLnBrk="0" hangingPunct="1">
              <a:lnSpc>
                <a:spcPct val="90000"/>
              </a:lnSpc>
              <a:spcBef>
                <a:spcPts val="0"/>
              </a:spcBef>
              <a:spcAft>
                <a:spcPts val="600"/>
              </a:spcAft>
              <a:buClrTx/>
              <a:buSzTx/>
              <a:buFontTx/>
              <a:buNone/>
              <a:tabLst/>
              <a:defRPr/>
            </a:pPr>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DevOps may hurt at first.</a:t>
            </a:r>
          </a:p>
          <a:p>
            <a:pPr algn="l"/>
            <a:r>
              <a:rPr lang="en-US" b="0" i="0" dirty="0">
                <a:solidFill>
                  <a:srgbClr val="171717"/>
                </a:solidFill>
                <a:effectLst/>
                <a:latin typeface="Segoe UI" panose="020B0502040204020203" pitchFamily="34" charset="0"/>
              </a:rPr>
              <a:t>If it hurts, do it more often. Just like going to the gym, adopting new practices is likely to hurt at first. The more often you exercise the new techniques, the easier they will become.</a:t>
            </a:r>
          </a:p>
          <a:p>
            <a:pPr algn="l"/>
            <a:r>
              <a:rPr lang="en-US" b="0" i="0" dirty="0">
                <a:solidFill>
                  <a:srgbClr val="171717"/>
                </a:solidFill>
                <a:effectLst/>
                <a:latin typeface="Segoe UI" panose="020B0502040204020203" pitchFamily="34" charset="0"/>
              </a:rPr>
              <a:t>Like training at the gym, where you first exercise large muscles before small muscles, adopt practices that have the most significant impact. Cross-train to develop synergy.</a:t>
            </a:r>
          </a:p>
          <a:p>
            <a:pPr marL="0" marR="0" lvl="0" indent="0" algn="l" defTabSz="932742" rtl="0" eaLnBrk="1" fontAlgn="auto" latinLnBrk="0" hangingPunct="1">
              <a:lnSpc>
                <a:spcPct val="90000"/>
              </a:lnSpc>
              <a:spcBef>
                <a:spcPts val="0"/>
              </a:spcBef>
              <a:spcAft>
                <a:spcPts val="600"/>
              </a:spcAft>
              <a:buClrTx/>
              <a:buSzTx/>
              <a:buFontTx/>
              <a:buNone/>
              <a:tabLst/>
              <a:defRPr/>
            </a:pPr>
            <a:endParaRPr lang="en-US" b="0" i="0" dirty="0">
              <a:solidFill>
                <a:srgbClr val="171717"/>
              </a:solidFill>
              <a:effectLst/>
              <a:latin typeface="Segoe UI" panose="020B0502040204020203" pitchFamily="34" charset="0"/>
            </a:endParaRPr>
          </a:p>
          <a:p>
            <a:pPr marL="0" marR="0" lvl="0" indent="0" algn="l" defTabSz="932742" rtl="0" eaLnBrk="1" fontAlgn="auto" latinLnBrk="0" hangingPunct="1">
              <a:lnSpc>
                <a:spcPct val="90000"/>
              </a:lnSpc>
              <a:spcBef>
                <a:spcPts val="0"/>
              </a:spcBef>
              <a:spcAft>
                <a:spcPts val="600"/>
              </a:spcAft>
              <a:buClrTx/>
              <a:buSzTx/>
              <a:buFontTx/>
              <a:buNone/>
              <a:tabLst/>
              <a:defRPr/>
            </a:pPr>
            <a:endParaRPr lang="en-AU" sz="900" dirty="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600"/>
              </a:spcAft>
              <a:buClrTx/>
              <a:buSzTx/>
              <a:buFontTx/>
              <a:buNone/>
              <a:tabLst/>
              <a:defRPr/>
            </a:pPr>
            <a:endParaRPr lang="en-AU" sz="900" dirty="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842961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6/9/2025 10:46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3164901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2" name="Footer Placeholder 2">
            <a:extLst>
              <a:ext uri="{FF2B5EF4-FFF2-40B4-BE49-F238E27FC236}">
                <a16:creationId xmlns:a16="http://schemas.microsoft.com/office/drawing/2014/main" id="{85BED6C2-A7E0-FF4A-9938-5E97C08B8C9F}"/>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296857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974972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218578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042190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632541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098186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2988">
          <p15:clr>
            <a:srgbClr val="FBAE40"/>
          </p15:clr>
        </p15:guide>
        <p15:guide id="42" pos="5352">
          <p15:clr>
            <a:srgbClr val="FBAE40"/>
          </p15:clr>
        </p15:guide>
        <p15:guide id="43" orient="horz" pos="108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40125012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4-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6" y="2042154"/>
            <a:ext cx="12188952"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dirty="0"/>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dirty="0"/>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3"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7547"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0893"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8" name="Oval 7">
            <a:extLst>
              <a:ext uri="{FF2B5EF4-FFF2-40B4-BE49-F238E27FC236}">
                <a16:creationId xmlns:a16="http://schemas.microsoft.com/office/drawing/2014/main" id="{6E673AD2-B8AF-CC3C-D898-30292FC1719F}"/>
              </a:ext>
              <a:ext uri="{C183D7F6-B498-43B3-948B-1728B52AA6E4}">
                <adec:decorative xmlns:adec="http://schemas.microsoft.com/office/drawing/2017/decorative" val="1"/>
              </a:ext>
            </a:extLst>
          </p:cNvPr>
          <p:cNvSpPr/>
          <p:nvPr userDrawn="1"/>
        </p:nvSpPr>
        <p:spPr bwMode="auto">
          <a:xfrm>
            <a:off x="1843209"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9" name="Oval 8">
            <a:extLst>
              <a:ext uri="{FF2B5EF4-FFF2-40B4-BE49-F238E27FC236}">
                <a16:creationId xmlns:a16="http://schemas.microsoft.com/office/drawing/2014/main" id="{56859B90-45D2-D990-09AA-8F85B79F1077}"/>
              </a:ext>
              <a:ext uri="{C183D7F6-B498-43B3-948B-1728B52AA6E4}">
                <adec:decorative xmlns:adec="http://schemas.microsoft.com/office/drawing/2017/decorative" val="1"/>
              </a:ext>
            </a:extLst>
          </p:cNvPr>
          <p:cNvSpPr/>
          <p:nvPr userDrawn="1"/>
        </p:nvSpPr>
        <p:spPr bwMode="auto">
          <a:xfrm>
            <a:off x="5604535"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12" name="Oval 11">
            <a:extLst>
              <a:ext uri="{FF2B5EF4-FFF2-40B4-BE49-F238E27FC236}">
                <a16:creationId xmlns:a16="http://schemas.microsoft.com/office/drawing/2014/main" id="{287FE1B2-0C16-29CA-99C4-4C44A8047A50}"/>
              </a:ext>
              <a:ext uri="{C183D7F6-B498-43B3-948B-1728B52AA6E4}">
                <adec:decorative xmlns:adec="http://schemas.microsoft.com/office/drawing/2017/decorative" val="1"/>
              </a:ext>
            </a:extLst>
          </p:cNvPr>
          <p:cNvSpPr/>
          <p:nvPr userDrawn="1"/>
        </p:nvSpPr>
        <p:spPr bwMode="auto">
          <a:xfrm>
            <a:off x="9365862"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Tree>
    <p:extLst>
      <p:ext uri="{BB962C8B-B14F-4D97-AF65-F5344CB8AC3E}">
        <p14:creationId xmlns:p14="http://schemas.microsoft.com/office/powerpoint/2010/main" val="30318599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32">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column_Callou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287553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6251708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235448706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Tree>
    <p:extLst>
      <p:ext uri="{BB962C8B-B14F-4D97-AF65-F5344CB8AC3E}">
        <p14:creationId xmlns:p14="http://schemas.microsoft.com/office/powerpoint/2010/main" val="609829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105130817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userDrawn="1"/>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262985519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984885"/>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12389109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492443"/>
          </a:xfrm>
        </p:spPr>
        <p:txBody>
          <a:bodyPr/>
          <a:lstStyle>
            <a:lvl1pPr>
              <a:defRPr sz="32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309513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wo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5365752"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199" y="4575104"/>
            <a:ext cx="5364429"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536217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6242049" y="1591310"/>
            <a:ext cx="5357813"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6243372" y="4575104"/>
            <a:ext cx="535649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6252435" y="4976442"/>
            <a:ext cx="535759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2585482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hree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200" y="4575104"/>
            <a:ext cx="3479070"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35356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374792" y="4575104"/>
            <a:ext cx="347689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383855" y="4976442"/>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BAAE6802-21C6-E5BE-3A2D-31CF010C9EFB}"/>
              </a:ext>
            </a:extLst>
          </p:cNvPr>
          <p:cNvSpPr>
            <a:spLocks noGrp="1"/>
          </p:cNvSpPr>
          <p:nvPr>
            <p:ph type="pic" sz="quarter" idx="21" hasCustomPrompt="1"/>
          </p:nvPr>
        </p:nvSpPr>
        <p:spPr bwMode="ltGray">
          <a:xfrm>
            <a:off x="8128000" y="1591309"/>
            <a:ext cx="3486092" cy="2684159"/>
          </a:xfrm>
          <a:prstGeom prst="rect">
            <a:avLst/>
          </a:prstGeom>
          <a:solidFill>
            <a:srgbClr val="F4F4F7"/>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1" name="Text Placeholder 11">
            <a:extLst>
              <a:ext uri="{FF2B5EF4-FFF2-40B4-BE49-F238E27FC236}">
                <a16:creationId xmlns:a16="http://schemas.microsoft.com/office/drawing/2014/main" id="{F80D639A-857F-73A5-343B-28EC4082B8E5}"/>
              </a:ext>
            </a:extLst>
          </p:cNvPr>
          <p:cNvSpPr>
            <a:spLocks noGrp="1"/>
          </p:cNvSpPr>
          <p:nvPr>
            <p:ph type="body" sz="quarter" idx="24"/>
          </p:nvPr>
        </p:nvSpPr>
        <p:spPr>
          <a:xfrm>
            <a:off x="8133626" y="4571913"/>
            <a:ext cx="348537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5712E1C1-EE18-EA11-6D06-673117B00DCD}"/>
              </a:ext>
            </a:extLst>
          </p:cNvPr>
          <p:cNvSpPr>
            <a:spLocks noGrp="1"/>
          </p:cNvSpPr>
          <p:nvPr>
            <p:ph type="body" sz="quarter" idx="34"/>
          </p:nvPr>
        </p:nvSpPr>
        <p:spPr>
          <a:xfrm>
            <a:off x="8128000" y="4973784"/>
            <a:ext cx="3486092"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Tree>
    <p:extLst>
      <p:ext uri="{BB962C8B-B14F-4D97-AF65-F5344CB8AC3E}">
        <p14:creationId xmlns:p14="http://schemas.microsoft.com/office/powerpoint/2010/main" val="15834033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Four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C58661F-95C1-B4E4-0A23-B8DF22E7890D}"/>
              </a:ext>
            </a:extLst>
          </p:cNvPr>
          <p:cNvSpPr>
            <a:spLocks noGrp="1"/>
          </p:cNvSpPr>
          <p:nvPr>
            <p:ph type="pic" sz="quarter" idx="19"/>
          </p:nvPr>
        </p:nvSpPr>
        <p:spPr bwMode="ltGray">
          <a:xfrm>
            <a:off x="5842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8" name="Text Placeholder 11">
            <a:extLst>
              <a:ext uri="{FF2B5EF4-FFF2-40B4-BE49-F238E27FC236}">
                <a16:creationId xmlns:a16="http://schemas.microsoft.com/office/drawing/2014/main" id="{10B31DB7-7E61-84AD-6FD2-E7035923C566}"/>
              </a:ext>
            </a:extLst>
          </p:cNvPr>
          <p:cNvSpPr>
            <a:spLocks noGrp="1"/>
          </p:cNvSpPr>
          <p:nvPr>
            <p:ph type="body" sz="quarter" idx="16"/>
          </p:nvPr>
        </p:nvSpPr>
        <p:spPr>
          <a:xfrm>
            <a:off x="584200" y="4575104"/>
            <a:ext cx="2535699"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10" name="Text Placeholder 3">
            <a:extLst>
              <a:ext uri="{FF2B5EF4-FFF2-40B4-BE49-F238E27FC236}">
                <a16:creationId xmlns:a16="http://schemas.microsoft.com/office/drawing/2014/main" id="{EC05A197-25AD-0D46-72B3-478F9182C5B6}"/>
              </a:ext>
            </a:extLst>
          </p:cNvPr>
          <p:cNvSpPr>
            <a:spLocks noGrp="1"/>
          </p:cNvSpPr>
          <p:nvPr>
            <p:ph type="body" sz="quarter" idx="15"/>
          </p:nvPr>
        </p:nvSpPr>
        <p:spPr>
          <a:xfrm>
            <a:off x="586390"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FDC00AC3-107E-A09F-8DF5-09CDA496E0EE}"/>
              </a:ext>
            </a:extLst>
          </p:cNvPr>
          <p:cNvSpPr>
            <a:spLocks noGrp="1"/>
          </p:cNvSpPr>
          <p:nvPr>
            <p:ph type="pic" sz="quarter" idx="29"/>
          </p:nvPr>
        </p:nvSpPr>
        <p:spPr bwMode="ltGray">
          <a:xfrm>
            <a:off x="34290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1" name="Text Placeholder 11">
            <a:extLst>
              <a:ext uri="{FF2B5EF4-FFF2-40B4-BE49-F238E27FC236}">
                <a16:creationId xmlns:a16="http://schemas.microsoft.com/office/drawing/2014/main" id="{5E8CE4D2-B387-0A2B-B7D1-7F14B8920487}"/>
              </a:ext>
            </a:extLst>
          </p:cNvPr>
          <p:cNvSpPr>
            <a:spLocks noGrp="1"/>
          </p:cNvSpPr>
          <p:nvPr>
            <p:ph type="body" sz="quarter" idx="22"/>
          </p:nvPr>
        </p:nvSpPr>
        <p:spPr>
          <a:xfrm>
            <a:off x="3413125"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2" name="Text Placeholder 3">
            <a:extLst>
              <a:ext uri="{FF2B5EF4-FFF2-40B4-BE49-F238E27FC236}">
                <a16:creationId xmlns:a16="http://schemas.microsoft.com/office/drawing/2014/main" id="{A6618941-6CC1-7AAC-4FE2-94D7D46F7971}"/>
              </a:ext>
            </a:extLst>
          </p:cNvPr>
          <p:cNvSpPr>
            <a:spLocks noGrp="1"/>
          </p:cNvSpPr>
          <p:nvPr>
            <p:ph type="body" sz="quarter" idx="33"/>
          </p:nvPr>
        </p:nvSpPr>
        <p:spPr>
          <a:xfrm>
            <a:off x="342218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62A022-68CB-A937-A489-4F6F1B7467B9}"/>
              </a:ext>
            </a:extLst>
          </p:cNvPr>
          <p:cNvSpPr>
            <a:spLocks noGrp="1"/>
          </p:cNvSpPr>
          <p:nvPr>
            <p:ph type="pic" sz="quarter" idx="30"/>
          </p:nvPr>
        </p:nvSpPr>
        <p:spPr bwMode="ltGray">
          <a:xfrm>
            <a:off x="62484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8" name="Text Placeholder 11">
            <a:extLst>
              <a:ext uri="{FF2B5EF4-FFF2-40B4-BE49-F238E27FC236}">
                <a16:creationId xmlns:a16="http://schemas.microsoft.com/office/drawing/2014/main" id="{F7F06D45-B145-3780-49F6-BE617DDBDE41}"/>
              </a:ext>
            </a:extLst>
          </p:cNvPr>
          <p:cNvSpPr>
            <a:spLocks noGrp="1"/>
          </p:cNvSpPr>
          <p:nvPr>
            <p:ph type="body" sz="quarter" idx="24"/>
          </p:nvPr>
        </p:nvSpPr>
        <p:spPr>
          <a:xfrm>
            <a:off x="6240462"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8B0B40D6-1117-8B24-4089-BB3CEF4DAF3E}"/>
              </a:ext>
            </a:extLst>
          </p:cNvPr>
          <p:cNvSpPr>
            <a:spLocks noGrp="1"/>
          </p:cNvSpPr>
          <p:nvPr>
            <p:ph type="body" sz="quarter" idx="34"/>
          </p:nvPr>
        </p:nvSpPr>
        <p:spPr>
          <a:xfrm>
            <a:off x="6234836"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341013BA-5459-4F89-B59D-0ADC194876D5}"/>
              </a:ext>
            </a:extLst>
          </p:cNvPr>
          <p:cNvSpPr>
            <a:spLocks noGrp="1"/>
          </p:cNvSpPr>
          <p:nvPr>
            <p:ph type="pic" sz="quarter" idx="31"/>
          </p:nvPr>
        </p:nvSpPr>
        <p:spPr bwMode="ltGray">
          <a:xfrm>
            <a:off x="90678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20" name="Text Placeholder 11">
            <a:extLst>
              <a:ext uri="{FF2B5EF4-FFF2-40B4-BE49-F238E27FC236}">
                <a16:creationId xmlns:a16="http://schemas.microsoft.com/office/drawing/2014/main" id="{9C586E8F-D3A3-C215-76A4-E3A03A5104EB}"/>
              </a:ext>
            </a:extLst>
          </p:cNvPr>
          <p:cNvSpPr>
            <a:spLocks noGrp="1"/>
          </p:cNvSpPr>
          <p:nvPr>
            <p:ph type="body" sz="quarter" idx="26"/>
          </p:nvPr>
        </p:nvSpPr>
        <p:spPr>
          <a:xfrm>
            <a:off x="9076259"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311900E2-1D2D-6D0A-7E29-8FAEA637B2C7}"/>
              </a:ext>
            </a:extLst>
          </p:cNvPr>
          <p:cNvSpPr>
            <a:spLocks noGrp="1"/>
          </p:cNvSpPr>
          <p:nvPr>
            <p:ph type="body" sz="quarter" idx="35"/>
          </p:nvPr>
        </p:nvSpPr>
        <p:spPr>
          <a:xfrm>
            <a:off x="908220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Tree>
    <p:extLst>
      <p:ext uri="{BB962C8B-B14F-4D97-AF65-F5344CB8AC3E}">
        <p14:creationId xmlns:p14="http://schemas.microsoft.com/office/powerpoint/2010/main" val="36595251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F80D2B25-7521-D486-405F-9309E22E85E1}"/>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01434F67-B3AA-41BB-E81D-4AD05F409F6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6D011E5C-69E1-0316-E865-3BCC8E8B2EBB}"/>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234385962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Knowled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5" name="Group 4">
            <a:extLst>
              <a:ext uri="{FF2B5EF4-FFF2-40B4-BE49-F238E27FC236}">
                <a16:creationId xmlns:a16="http://schemas.microsoft.com/office/drawing/2014/main" id="{BA3DF09A-F855-F868-80F5-0BE1A95EAC15}"/>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2" name="Oval 11">
              <a:extLst>
                <a:ext uri="{FF2B5EF4-FFF2-40B4-BE49-F238E27FC236}">
                  <a16:creationId xmlns:a16="http://schemas.microsoft.com/office/drawing/2014/main" id="{E02F3D99-76D3-5383-A61D-215BC38D43E1}"/>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136F99C5-D16E-7540-C83D-3442D1FCD55D}"/>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86663002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76EA3CFB-9697-C0F0-7B4C-7E3873DE53FB}"/>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746C21DA-1493-FA44-3F9C-34E05FF08B74}"/>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33">
              <a:extLst>
                <a:ext uri="{FF2B5EF4-FFF2-40B4-BE49-F238E27FC236}">
                  <a16:creationId xmlns:a16="http://schemas.microsoft.com/office/drawing/2014/main" id="{645CE35C-3A93-7951-31D3-E08248B1C9C4}"/>
                </a:ext>
              </a:extLst>
            </p:cNvPr>
            <p:cNvPicPr/>
            <p:nvPr/>
          </p:nvPicPr>
          <p:blipFill>
            <a:blip r:embed="rId2">
              <a:extLst>
                <a:ext uri="{96DAC541-7B7A-43D3-8B79-37D633B846F1}">
                  <asvg:svgBlip xmlns:asvg="http://schemas.microsoft.com/office/drawing/2016/SVG/main" r:embed="rId3"/>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90143743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343171"/>
          </a:xfrm>
          <a:prstGeom prst="rect">
            <a:avLst/>
          </a:prstGeom>
        </p:spPr>
        <p:txBody>
          <a:bodyPr wrap="square">
            <a:spAutoFit/>
          </a:bodyPr>
          <a:lstStyle>
            <a:lvl1pPr marL="215900" indent="-215900">
              <a:lnSpc>
                <a:spcPct val="100000"/>
              </a:lnSpc>
              <a:spcBef>
                <a:spcPts val="0"/>
              </a:spcBef>
              <a:spcAft>
                <a:spcPts val="1200"/>
              </a:spcAft>
              <a:buFont typeface="Arial" panose="020B0604020202020204" pitchFamily="34" charset="0"/>
              <a:buChar char="•"/>
              <a:defRPr sz="22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p:txBody>
      </p:sp>
    </p:spTree>
    <p:extLst>
      <p:ext uri="{BB962C8B-B14F-4D97-AF65-F5344CB8AC3E}">
        <p14:creationId xmlns:p14="http://schemas.microsoft.com/office/powerpoint/2010/main" val="19031522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guide id="40"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repare for lab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F260BCEF-BA8C-42B9-D1E6-EED60C93E5F0}"/>
              </a:ext>
            </a:extLst>
          </p:cNvPr>
          <p:cNvGrpSpPr/>
          <p:nvPr userDrawn="1"/>
        </p:nvGrpSpPr>
        <p:grpSpPr>
          <a:xfrm>
            <a:off x="2563579" y="1585913"/>
            <a:ext cx="1110600" cy="1110600"/>
            <a:chOff x="2563579" y="1272115"/>
            <a:chExt cx="1110600" cy="1110600"/>
          </a:xfrm>
        </p:grpSpPr>
        <p:sp>
          <p:nvSpPr>
            <p:cNvPr id="10" name="Oval 9">
              <a:extLst>
                <a:ext uri="{FF2B5EF4-FFF2-40B4-BE49-F238E27FC236}">
                  <a16:creationId xmlns:a16="http://schemas.microsoft.com/office/drawing/2014/main" id="{34F743EF-1C3F-2BB6-EC5C-14389E448E71}"/>
                </a:ext>
              </a:extLst>
            </p:cNvPr>
            <p:cNvSpPr/>
            <p:nvPr/>
          </p:nvSpPr>
          <p:spPr>
            <a:xfrm>
              <a:off x="2563579" y="1272115"/>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22B6CEF7-CC05-CD93-EBB0-70FB66F30432}"/>
                </a:ext>
              </a:extLst>
            </p:cNvPr>
            <p:cNvPicPr/>
            <p:nvPr/>
          </p:nvPicPr>
          <p:blipFill>
            <a:blip r:embed="rId2"/>
            <a:stretch>
              <a:fillRect/>
            </a:stretch>
          </p:blipFill>
          <p:spPr>
            <a:xfrm>
              <a:off x="2766997" y="1476753"/>
              <a:ext cx="694944" cy="694944"/>
            </a:xfrm>
            <a:prstGeom prst="rect">
              <a:avLst/>
            </a:prstGeom>
          </p:spPr>
        </p:pic>
      </p:grpSp>
    </p:spTree>
    <p:extLst>
      <p:ext uri="{BB962C8B-B14F-4D97-AF65-F5344CB8AC3E}">
        <p14:creationId xmlns:p14="http://schemas.microsoft.com/office/powerpoint/2010/main" val="83134780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5" name="Group 4">
            <a:extLst>
              <a:ext uri="{FF2B5EF4-FFF2-40B4-BE49-F238E27FC236}">
                <a16:creationId xmlns:a16="http://schemas.microsoft.com/office/drawing/2014/main" id="{F5C0986E-B689-6782-2E7B-724249108539}"/>
              </a:ext>
              <a:ext uri="{C183D7F6-B498-43B3-948B-1728B52AA6E4}">
                <adec:decorative xmlns:adec="http://schemas.microsoft.com/office/drawing/2017/decorative" val="1"/>
              </a:ext>
            </a:extLst>
          </p:cNvPr>
          <p:cNvGrpSpPr>
            <a:grpSpLocks/>
          </p:cNvGrpSpPr>
          <p:nvPr userDrawn="1"/>
        </p:nvGrpSpPr>
        <p:grpSpPr>
          <a:xfrm>
            <a:off x="2563579" y="1585913"/>
            <a:ext cx="1110600" cy="1110600"/>
            <a:chOff x="1742946" y="2116300"/>
            <a:chExt cx="1110600" cy="1110600"/>
          </a:xfrm>
        </p:grpSpPr>
        <p:sp>
          <p:nvSpPr>
            <p:cNvPr id="12" name="Oval 11">
              <a:extLst>
                <a:ext uri="{FF2B5EF4-FFF2-40B4-BE49-F238E27FC236}">
                  <a16:creationId xmlns:a16="http://schemas.microsoft.com/office/drawing/2014/main" id="{6CAA49E0-DE74-4741-67A0-EFF39DD2D638}"/>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B35AFCD5-9997-32A3-C847-E02AC6233D3B}"/>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244434116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UI La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5" name="Group 4">
            <a:extLst>
              <a:ext uri="{FF2B5EF4-FFF2-40B4-BE49-F238E27FC236}">
                <a16:creationId xmlns:a16="http://schemas.microsoft.com/office/drawing/2014/main" id="{6E20E92D-9C4E-2BF7-F5C3-1126C809696B}"/>
              </a:ext>
            </a:extLst>
          </p:cNvPr>
          <p:cNvGrpSpPr/>
          <p:nvPr userDrawn="1"/>
        </p:nvGrpSpPr>
        <p:grpSpPr>
          <a:xfrm>
            <a:off x="10112348" y="893763"/>
            <a:ext cx="1110600" cy="1110600"/>
            <a:chOff x="10112348" y="738519"/>
            <a:chExt cx="1110600" cy="1110600"/>
          </a:xfrm>
        </p:grpSpPr>
        <p:sp>
          <p:nvSpPr>
            <p:cNvPr id="10" name="Oval 9">
              <a:extLst>
                <a:ext uri="{FF2B5EF4-FFF2-40B4-BE49-F238E27FC236}">
                  <a16:creationId xmlns:a16="http://schemas.microsoft.com/office/drawing/2014/main" id="{7567CE8E-AD7A-BEDE-7D43-4F2561774537}"/>
                </a:ext>
              </a:extLst>
            </p:cNvPr>
            <p:cNvSpPr/>
            <p:nvPr/>
          </p:nvSpPr>
          <p:spPr>
            <a:xfrm>
              <a:off x="10112348" y="738519"/>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081CBB52-335F-8D52-200D-2D007D689042}"/>
                </a:ext>
              </a:extLst>
            </p:cNvPr>
            <p:cNvPicPr/>
            <p:nvPr/>
          </p:nvPicPr>
          <p:blipFill>
            <a:blip r:embed="rId2"/>
            <a:stretch>
              <a:fillRect/>
            </a:stretch>
          </p:blipFill>
          <p:spPr>
            <a:xfrm>
              <a:off x="10315766" y="945273"/>
              <a:ext cx="694944" cy="694944"/>
            </a:xfrm>
            <a:prstGeom prst="rect">
              <a:avLst/>
            </a:prstGeom>
          </p:spPr>
        </p:pic>
      </p:grpSp>
    </p:spTree>
    <p:extLst>
      <p:ext uri="{BB962C8B-B14F-4D97-AF65-F5344CB8AC3E}">
        <p14:creationId xmlns:p14="http://schemas.microsoft.com/office/powerpoint/2010/main" val="255698966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icing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4" name="Group 3">
            <a:extLst>
              <a:ext uri="{FF2B5EF4-FFF2-40B4-BE49-F238E27FC236}">
                <a16:creationId xmlns:a16="http://schemas.microsoft.com/office/drawing/2014/main" id="{EB724FB4-110F-14DB-C9A2-8DC893034C9B}"/>
              </a:ext>
              <a:ext uri="{C183D7F6-B498-43B3-948B-1728B52AA6E4}">
                <adec:decorative xmlns:adec="http://schemas.microsoft.com/office/drawing/2017/decorative" val="1"/>
              </a:ext>
            </a:extLst>
          </p:cNvPr>
          <p:cNvGrpSpPr/>
          <p:nvPr userDrawn="1"/>
        </p:nvGrpSpPr>
        <p:grpSpPr>
          <a:xfrm>
            <a:off x="10107938" y="893763"/>
            <a:ext cx="1110600" cy="1110600"/>
            <a:chOff x="1742946" y="2116300"/>
            <a:chExt cx="1110600" cy="1110600"/>
          </a:xfrm>
        </p:grpSpPr>
        <p:sp>
          <p:nvSpPr>
            <p:cNvPr id="6" name="Oval 5">
              <a:extLst>
                <a:ext uri="{FF2B5EF4-FFF2-40B4-BE49-F238E27FC236}">
                  <a16:creationId xmlns:a16="http://schemas.microsoft.com/office/drawing/2014/main" id="{CEC0BCC3-7EC5-6F81-B1AA-80A4894ABF0C}"/>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9D467AA4-32D7-985C-93B4-6A2CF9D380C2}"/>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236641808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column_Callout_with Imag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0C1B43-5B0F-7090-B43D-4D154AC01AF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Footer Placeholder 2">
            <a:extLst>
              <a:ext uri="{FF2B5EF4-FFF2-40B4-BE49-F238E27FC236}">
                <a16:creationId xmlns:a16="http://schemas.microsoft.com/office/drawing/2014/main" id="{2E22E512-824E-5687-C33B-5B41FE43E981}"/>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userDrawn="1"/>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21584714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userDrawn="1"/>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a:spLocks/>
          </p:cNvSpPr>
          <p:nvPr userDrawn="1"/>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website screenshot here or click or tap icon below to insert</a:t>
            </a:r>
          </a:p>
          <a:p>
            <a:endParaRPr lang="en-US"/>
          </a:p>
          <a:p>
            <a:endParaRPr lang="en-US"/>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2">
            <a:extLst>
              <a:ext uri="{FF2B5EF4-FFF2-40B4-BE49-F238E27FC236}">
                <a16:creationId xmlns:a16="http://schemas.microsoft.com/office/drawing/2014/main" id="{6F36D75B-95FF-2F0D-75F2-EF58B69B29D9}"/>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9147759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spTree>
    <p:extLst>
      <p:ext uri="{BB962C8B-B14F-4D97-AF65-F5344CB8AC3E}">
        <p14:creationId xmlns:p14="http://schemas.microsoft.com/office/powerpoint/2010/main" val="27226613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298571321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spTree>
    <p:extLst>
      <p:ext uri="{BB962C8B-B14F-4D97-AF65-F5344CB8AC3E}">
        <p14:creationId xmlns:p14="http://schemas.microsoft.com/office/powerpoint/2010/main" val="300476413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1359964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Tree>
    <p:extLst>
      <p:ext uri="{BB962C8B-B14F-4D97-AF65-F5344CB8AC3E}">
        <p14:creationId xmlns:p14="http://schemas.microsoft.com/office/powerpoint/2010/main" val="42529936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36758172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userDrawn="1"/>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243611436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405579145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140906445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
        <p:nvSpPr>
          <p:cNvPr id="3" name="Rounded Rectangle 3_1">
            <a:extLst>
              <a:ext uri="{FF2B5EF4-FFF2-40B4-BE49-F238E27FC236}">
                <a16:creationId xmlns:a16="http://schemas.microsoft.com/office/drawing/2014/main" id="{EA6FD2A8-720D-4961-EE5A-DE1728EBB8A1}"/>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40721557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
        <p:nvSpPr>
          <p:cNvPr id="3" name="Rounded Rectangle 3_1">
            <a:extLst>
              <a:ext uri="{FF2B5EF4-FFF2-40B4-BE49-F238E27FC236}">
                <a16:creationId xmlns:a16="http://schemas.microsoft.com/office/drawing/2014/main" id="{3C1E8CAF-6128-384E-E21D-0DE6DC548F23}"/>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203094441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4491999" cy="630942"/>
          </a:xfrm>
          <a:gradFill flip="none" rotWithShape="1">
            <a:gsLst>
              <a:gs pos="0">
                <a:srgbClr val="000000"/>
              </a:gs>
              <a:gs pos="92000">
                <a:srgbClr val="000000"/>
              </a:gs>
              <a:gs pos="92000">
                <a:schemeClr val="accent3"/>
              </a:gs>
            </a:gsLst>
            <a:lin ang="16200000" scaled="1"/>
            <a:tileRect/>
          </a:gradFill>
        </p:spPr>
        <p:txBody>
          <a:bodyPr vert="horz" wrap="square" lIns="585216" tIns="91440" rIns="585216" bIns="45720" rtlCol="0">
            <a:spAutoFit/>
          </a:bodyPr>
          <a:lstStyle>
            <a:lvl1pPr marL="0" indent="0">
              <a:buNone/>
              <a:defRPr kumimoji="0" lang="en-US" sz="3200" b="0" i="0" u="none" strike="noStrike" cap="none" normalizeH="0" dirty="0">
                <a:ln>
                  <a:noFill/>
                </a:ln>
                <a:solidFill>
                  <a:srgbClr val="FFFFFF"/>
                </a:solidFill>
                <a:effectLst/>
                <a:uLnTx/>
                <a:uFillTx/>
                <a:latin typeface="+mj-lt"/>
              </a:defRPr>
            </a:lvl1pPr>
          </a:lstStyle>
          <a:p>
            <a:pPr marL="228600" lvl="0" indent="-228600"/>
            <a:r>
              <a:rPr lang="en-US"/>
              <a:t>Click to enter title</a:t>
            </a:r>
          </a:p>
        </p:txBody>
      </p:sp>
      <p:sp>
        <p:nvSpPr>
          <p:cNvPr id="8" name="Text Placeholder 3">
            <a:extLst>
              <a:ext uri="{FF2B5EF4-FFF2-40B4-BE49-F238E27FC236}">
                <a16:creationId xmlns:a16="http://schemas.microsoft.com/office/drawing/2014/main" id="{642E0005-D466-9A2B-2F72-437D2E7450DA}"/>
              </a:ext>
            </a:extLst>
          </p:cNvPr>
          <p:cNvSpPr txBox="1">
            <a:spLocks/>
          </p:cNvSpPr>
          <p:nvPr userDrawn="1"/>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ts val="0"/>
              </a:spcBef>
              <a:spcAft>
                <a:spcPts val="600"/>
              </a:spcAft>
              <a:buClr>
                <a:srgbClr val="E9E9E9"/>
              </a:buClr>
              <a:buSzPct val="120000"/>
              <a:buFontTx/>
              <a:buNone/>
              <a:tabLst/>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6811162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03546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122052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Tree>
    <p:extLst>
      <p:ext uri="{BB962C8B-B14F-4D97-AF65-F5344CB8AC3E}">
        <p14:creationId xmlns:p14="http://schemas.microsoft.com/office/powerpoint/2010/main" val="33234274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userDrawn="1"/>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anose="020B0502040204020203" pitchFamily="34" charset="0"/>
              </a:defRPr>
            </a:lvl1pPr>
          </a:lstStyle>
          <a:p>
            <a:r>
              <a:rPr lang="en-US"/>
              <a:t>Click icon to </a:t>
            </a:r>
            <a:br>
              <a:rPr lang="en-US"/>
            </a:br>
            <a:r>
              <a:rPr lang="en-US"/>
              <a:t>add your picture here</a:t>
            </a:r>
          </a:p>
        </p:txBody>
      </p:sp>
      <p:sp>
        <p:nvSpPr>
          <p:cNvPr id="7" name="Footer Placeholder 2">
            <a:extLst>
              <a:ext uri="{FF2B5EF4-FFF2-40B4-BE49-F238E27FC236}">
                <a16:creationId xmlns:a16="http://schemas.microsoft.com/office/drawing/2014/main" id="{FEE9CA35-7E2C-1B90-FD18-D2DBFD0DA24A}"/>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404834382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3"/>
                </a:solidFill>
                <a:effectLst/>
                <a:latin typeface="+mj-lt"/>
                <a:ea typeface="+mn-ea"/>
                <a:cs typeface="Segoe UI" panose="020B0502040204020203" pitchFamily="34" charset="0"/>
              </a:defRPr>
            </a:lvl1pPr>
          </a:lstStyle>
          <a:p>
            <a:pPr lvl="0"/>
            <a:r>
              <a:rPr lang="en-US"/>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dirty="0" smtClean="0">
                <a:ln w="3175">
                  <a:noFill/>
                </a:ln>
                <a:solidFill>
                  <a:schemeClr val="tx1"/>
                </a:solidFill>
                <a:effectLst/>
                <a:latin typeface="+mn-lt"/>
                <a:ea typeface="+mn-ea"/>
                <a:cs typeface="Segoe UI" panose="020B0502040204020203" pitchFamily="34" charset="0"/>
              </a:defRPr>
            </a:lvl1pPr>
            <a:lvl2pPr marL="155448" indent="0">
              <a:buNone/>
              <a:defRPr lang="en-US" sz="2000" b="0" kern="1200" cap="none" spc="-50" baseline="0" dirty="0" smtClean="0">
                <a:ln w="3175">
                  <a:noFill/>
                </a:ln>
                <a:solidFill>
                  <a:schemeClr val="bg1"/>
                </a:solidFill>
                <a:effectLst/>
                <a:latin typeface="+mn-lt"/>
                <a:ea typeface="+mn-ea"/>
                <a:cs typeface="Segoe UI" panose="020B0502040204020203"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42741771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592">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ext option_5 rows">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389460" y="1456897"/>
            <a:ext cx="10210404" cy="645624"/>
          </a:xfrm>
          <a:prstGeom prst="rect">
            <a:avLst/>
          </a:prstGeom>
        </p:spPr>
        <p:txBody>
          <a:bodyPr wrap="square" lIns="0" tIns="0" rIns="0" bIns="0" anchor="ctr">
            <a:noAutofit/>
          </a:bodyPr>
          <a:lstStyle>
            <a:lvl1pPr marL="0" indent="0">
              <a:lnSpc>
                <a:spcPts val="1765"/>
              </a:lnSpc>
              <a:spcBef>
                <a:spcPts val="882"/>
              </a:spcBef>
              <a:buNone/>
              <a:defRPr lang="en-US" sz="1567" b="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07" indent="0">
              <a:buNone/>
              <a:defRPr/>
            </a:lvl3pPr>
            <a:lvl4pPr marL="672161" indent="0">
              <a:buNone/>
              <a:defRPr/>
            </a:lvl4pPr>
            <a:lvl5pPr marL="896214" indent="0">
              <a:buNone/>
              <a:defRPr/>
            </a:lvl5pPr>
          </a:lstStyle>
          <a:p>
            <a:pPr marL="0" marR="0" lvl="1" indent="0" algn="l" defTabSz="914192"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6" y="2205973"/>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60" y="2309426"/>
            <a:ext cx="10210404" cy="648900"/>
          </a:xfrm>
          <a:prstGeom prst="rect">
            <a:avLst/>
          </a:prstGeom>
        </p:spPr>
        <p:txBody>
          <a:bodyPr wrap="square" lIns="0" tIns="0" rIns="0" bIns="0" anchor="ctr">
            <a:noAutofit/>
          </a:bodyPr>
          <a:lstStyle>
            <a:lvl1pPr marL="0" indent="0">
              <a:lnSpc>
                <a:spcPts val="1765"/>
              </a:lnSpc>
              <a:spcBef>
                <a:spcPts val="882"/>
              </a:spcBef>
              <a:buNone/>
              <a:defRPr lang="en-US" sz="1567" b="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07" indent="0">
              <a:buNone/>
              <a:defRPr/>
            </a:lvl3pPr>
            <a:lvl4pPr marL="672161" indent="0">
              <a:buNone/>
              <a:defRPr/>
            </a:lvl4pPr>
            <a:lvl5pPr marL="896214" indent="0">
              <a:buNone/>
              <a:defRPr/>
            </a:lvl5pPr>
          </a:lstStyle>
          <a:p>
            <a:pPr marL="0" marR="0" lvl="1" indent="0" algn="l" defTabSz="914192"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6" y="306177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60" y="3165232"/>
            <a:ext cx="10210404" cy="648900"/>
          </a:xfrm>
          <a:prstGeom prst="rect">
            <a:avLst/>
          </a:prstGeom>
        </p:spPr>
        <p:txBody>
          <a:bodyPr wrap="square" lIns="0" tIns="0" rIns="0" bIns="0" anchor="ctr">
            <a:noAutofit/>
          </a:bodyPr>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7" b="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07" indent="0">
              <a:buNone/>
              <a:defRPr/>
            </a:lvl3pPr>
            <a:lvl4pPr marL="672161" indent="0">
              <a:buNone/>
              <a:defRPr/>
            </a:lvl4pPr>
            <a:lvl5pPr marL="896214" indent="0">
              <a:buNone/>
              <a:defRPr/>
            </a:lvl5pPr>
          </a:lstStyle>
          <a:p>
            <a:pPr marL="0" marR="0" lvl="1" indent="0" algn="l" defTabSz="914192"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6" y="391758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60" y="4021038"/>
            <a:ext cx="10210404" cy="648900"/>
          </a:xfrm>
          <a:prstGeom prst="rect">
            <a:avLst/>
          </a:prstGeom>
        </p:spPr>
        <p:txBody>
          <a:bodyPr wrap="square" lIns="0" tIns="0" rIns="0" bIns="0" anchor="ctr">
            <a:noAutofit/>
          </a:bodyPr>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7" b="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07" indent="0">
              <a:buNone/>
              <a:defRPr/>
            </a:lvl3pPr>
            <a:lvl4pPr marL="672161" indent="0">
              <a:buNone/>
              <a:defRPr/>
            </a:lvl4pPr>
            <a:lvl5pPr marL="896214" indent="0">
              <a:buNone/>
              <a:defRPr/>
            </a:lvl5pPr>
          </a:lstStyle>
          <a:p>
            <a:pPr marL="0" marR="0" lvl="1" indent="0" algn="l" defTabSz="914192"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6" y="4773391"/>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60" y="4876845"/>
            <a:ext cx="10210404" cy="648900"/>
          </a:xfrm>
          <a:prstGeom prst="rect">
            <a:avLst/>
          </a:prstGeom>
        </p:spPr>
        <p:txBody>
          <a:bodyPr wrap="square" lIns="0" tIns="0" rIns="0" bIns="0" anchor="ctr">
            <a:noAutofit/>
          </a:bodyPr>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7" b="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07" indent="0">
              <a:buNone/>
              <a:defRPr/>
            </a:lvl3pPr>
            <a:lvl4pPr marL="672161" indent="0">
              <a:buNone/>
              <a:defRPr/>
            </a:lvl4pPr>
            <a:lvl5pPr marL="896214" indent="0">
              <a:buNone/>
              <a:defRPr/>
            </a:lvl5pPr>
          </a:lstStyle>
          <a:p>
            <a:pPr marL="0" marR="0" lvl="1" indent="0" algn="l" defTabSz="914192"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sp>
        <p:nvSpPr>
          <p:cNvPr id="2" name="Footer Placeholder 10">
            <a:extLst>
              <a:ext uri="{FF2B5EF4-FFF2-40B4-BE49-F238E27FC236}">
                <a16:creationId xmlns:a16="http://schemas.microsoft.com/office/drawing/2014/main" id="{91010A63-B7F0-F2E2-B929-AA7970F2846F}"/>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225"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192">
              <a:defRPr/>
            </a:pPr>
            <a:r>
              <a:rPr lang="en-US">
                <a:solidFill>
                  <a:srgbClr val="000000"/>
                </a:solidFill>
              </a:rPr>
              <a:t>© Copyright Microsoft Corporation. All rights reserved.</a:t>
            </a:r>
          </a:p>
        </p:txBody>
      </p:sp>
      <p:sp>
        <p:nvSpPr>
          <p:cNvPr id="4" name="Title 1">
            <a:extLst>
              <a:ext uri="{FF2B5EF4-FFF2-40B4-BE49-F238E27FC236}">
                <a16:creationId xmlns:a16="http://schemas.microsoft.com/office/drawing/2014/main" id="{8F826457-AD96-78F4-E9DC-B4CC7DCCED84}"/>
              </a:ext>
            </a:extLst>
          </p:cNvPr>
          <p:cNvSpPr>
            <a:spLocks noGrp="1"/>
          </p:cNvSpPr>
          <p:nvPr>
            <p:ph type="title"/>
          </p:nvPr>
        </p:nvSpPr>
        <p:spPr>
          <a:xfrm>
            <a:off x="588263"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270670221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ext option_3 rows">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60" y="1456897"/>
            <a:ext cx="10210404" cy="777240"/>
          </a:xfrm>
          <a:prstGeom prst="rect">
            <a:avLst/>
          </a:prstGeom>
        </p:spPr>
        <p:txBody>
          <a:bodyPr wrap="square" lIns="0" tIns="0" rIns="0" bIns="0" anchor="ctr">
            <a:noAutofit/>
          </a:bodyPr>
          <a:lstStyle>
            <a:lvl1pPr marL="0" indent="0">
              <a:lnSpc>
                <a:spcPts val="1765"/>
              </a:lnSpc>
              <a:spcBef>
                <a:spcPts val="882"/>
              </a:spcBef>
              <a:buNone/>
              <a:defRPr lang="en-US" sz="1567" b="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07" indent="0">
              <a:buNone/>
              <a:defRPr/>
            </a:lvl3pPr>
            <a:lvl4pPr marL="672161" indent="0">
              <a:buNone/>
              <a:defRPr/>
            </a:lvl4pPr>
            <a:lvl5pPr marL="896214" indent="0">
              <a:buNone/>
              <a:defRPr/>
            </a:lvl5pPr>
          </a:lstStyle>
          <a:p>
            <a:pPr marL="0" marR="0" lvl="1" indent="0" algn="l" defTabSz="914192"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7" b="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07" indent="0">
              <a:buNone/>
              <a:defRPr/>
            </a:lvl3pPr>
            <a:lvl4pPr marL="672161" indent="0">
              <a:buNone/>
              <a:defRPr/>
            </a:lvl4pPr>
            <a:lvl5pPr marL="896214" indent="0">
              <a:buNone/>
              <a:defRPr/>
            </a:lvl5pPr>
          </a:lstStyle>
          <a:p>
            <a:pPr marL="0" marR="0" lvl="1" indent="0" algn="l" defTabSz="914192"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7" b="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07" indent="0">
              <a:buNone/>
              <a:defRPr/>
            </a:lvl3pPr>
            <a:lvl4pPr marL="672161" indent="0">
              <a:buNone/>
              <a:defRPr/>
            </a:lvl4pPr>
            <a:lvl5pPr marL="896214" indent="0">
              <a:buNone/>
              <a:defRPr/>
            </a:lvl5pPr>
          </a:lstStyle>
          <a:p>
            <a:pPr marL="0" marR="0" lvl="1" indent="0" algn="l" defTabSz="914192"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0">
            <a:extLst>
              <a:ext uri="{FF2B5EF4-FFF2-40B4-BE49-F238E27FC236}">
                <a16:creationId xmlns:a16="http://schemas.microsoft.com/office/drawing/2014/main" id="{98D09561-FD4E-3066-64C2-824D66760B1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225"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192">
              <a:defRPr/>
            </a:pPr>
            <a:r>
              <a:rPr lang="en-US">
                <a:solidFill>
                  <a:srgbClr val="000000"/>
                </a:solidFill>
              </a:rPr>
              <a:t>© Copyright Microsoft Corporation. All rights reserved.</a:t>
            </a:r>
          </a:p>
        </p:txBody>
      </p:sp>
      <p:sp>
        <p:nvSpPr>
          <p:cNvPr id="5" name="Title 1">
            <a:extLst>
              <a:ext uri="{FF2B5EF4-FFF2-40B4-BE49-F238E27FC236}">
                <a16:creationId xmlns:a16="http://schemas.microsoft.com/office/drawing/2014/main" id="{AC67A521-F4FD-E8EE-E376-D23CEA345620}"/>
              </a:ext>
            </a:extLst>
          </p:cNvPr>
          <p:cNvSpPr>
            <a:spLocks noGrp="1"/>
          </p:cNvSpPr>
          <p:nvPr>
            <p:ph type="title"/>
          </p:nvPr>
        </p:nvSpPr>
        <p:spPr>
          <a:xfrm>
            <a:off x="588263"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984A61D4-2EBC-3C89-B9B9-A7E3006349EC}"/>
              </a:ext>
              <a:ext uri="{C183D7F6-B498-43B3-948B-1728B52AA6E4}">
                <adec:decorative xmlns:adec="http://schemas.microsoft.com/office/drawing/2017/decorative" val="1"/>
              </a:ext>
            </a:extLst>
          </p:cNvPr>
          <p:cNvCxnSpPr>
            <a:cxnSpLocks/>
          </p:cNvCxnSpPr>
          <p:nvPr userDrawn="1"/>
        </p:nvCxnSpPr>
        <p:spPr>
          <a:xfrm>
            <a:off x="1389696"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15C7F07-21BA-232C-099C-2DFC70761A21}"/>
              </a:ext>
              <a:ext uri="{C183D7F6-B498-43B3-948B-1728B52AA6E4}">
                <adec:decorative xmlns:adec="http://schemas.microsoft.com/office/drawing/2017/decorative" val="1"/>
              </a:ext>
            </a:extLst>
          </p:cNvPr>
          <p:cNvCxnSpPr>
            <a:cxnSpLocks/>
          </p:cNvCxnSpPr>
          <p:nvPr userDrawn="1"/>
        </p:nvCxnSpPr>
        <p:spPr>
          <a:xfrm>
            <a:off x="1389696"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374838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dirty="0"/>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Footer Placeholder 2">
            <a:extLst>
              <a:ext uri="{FF2B5EF4-FFF2-40B4-BE49-F238E27FC236}">
                <a16:creationId xmlns:a16="http://schemas.microsoft.com/office/drawing/2014/main" id="{89CAA6EA-34FD-6A61-2DD4-EAAB33642A7B}"/>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23725608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076604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320924695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408238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grpSp>
        <p:nvGrpSpPr>
          <p:cNvPr id="147" name="Group 146">
            <a:extLst>
              <a:ext uri="{FF2B5EF4-FFF2-40B4-BE49-F238E27FC236}">
                <a16:creationId xmlns:a16="http://schemas.microsoft.com/office/drawing/2014/main" id="{A066C27D-9E85-728F-F255-3A731EC66D25}"/>
              </a:ext>
            </a:extLst>
          </p:cNvPr>
          <p:cNvGrpSpPr/>
          <p:nvPr userDrawn="1"/>
        </p:nvGrpSpPr>
        <p:grpSpPr>
          <a:xfrm rot="5400000">
            <a:off x="10666449" y="3959962"/>
            <a:ext cx="4597400" cy="1248872"/>
            <a:chOff x="2983209" y="3959962"/>
            <a:chExt cx="4597400" cy="1248872"/>
          </a:xfrm>
        </p:grpSpPr>
        <p:grpSp>
          <p:nvGrpSpPr>
            <p:cNvPr id="123" name="Group 122">
              <a:extLst>
                <a:ext uri="{FF2B5EF4-FFF2-40B4-BE49-F238E27FC236}">
                  <a16:creationId xmlns:a16="http://schemas.microsoft.com/office/drawing/2014/main" id="{D46592D0-C1CD-74A0-2C7F-3337241D77DB}"/>
                </a:ext>
              </a:extLst>
            </p:cNvPr>
            <p:cNvGrpSpPr/>
            <p:nvPr userDrawn="1"/>
          </p:nvGrpSpPr>
          <p:grpSpPr>
            <a:xfrm>
              <a:off x="4130985" y="4976997"/>
              <a:ext cx="1122349" cy="231837"/>
              <a:chOff x="4135734" y="4976997"/>
              <a:chExt cx="1120775" cy="231837"/>
            </a:xfrm>
          </p:grpSpPr>
          <p:sp>
            <p:nvSpPr>
              <p:cNvPr id="53" name="Rectangle 52">
                <a:extLst>
                  <a:ext uri="{FF2B5EF4-FFF2-40B4-BE49-F238E27FC236}">
                    <a16:creationId xmlns:a16="http://schemas.microsoft.com/office/drawing/2014/main" id="{F91CEFFA-747B-15D9-6F1F-08C1FB0DC7A0}"/>
                  </a:ext>
                </a:extLst>
              </p:cNvPr>
              <p:cNvSpPr>
                <a:spLocks noChangeArrowheads="1"/>
              </p:cNvSpPr>
              <p:nvPr/>
            </p:nvSpPr>
            <p:spPr bwMode="auto">
              <a:xfrm>
                <a:off x="4135734" y="4976997"/>
                <a:ext cx="1120775" cy="231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53">
                <a:extLst>
                  <a:ext uri="{FF2B5EF4-FFF2-40B4-BE49-F238E27FC236}">
                    <a16:creationId xmlns:a16="http://schemas.microsoft.com/office/drawing/2014/main" id="{F5FF078E-F971-F049-5B6C-211FC500886D}"/>
                  </a:ext>
                </a:extLst>
              </p:cNvPr>
              <p:cNvSpPr>
                <a:spLocks noChangeArrowheads="1"/>
              </p:cNvSpPr>
              <p:nvPr userDrawn="1"/>
            </p:nvSpPr>
            <p:spPr bwMode="auto">
              <a:xfrm>
                <a:off x="4135734"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 name="Group 120">
              <a:extLst>
                <a:ext uri="{FF2B5EF4-FFF2-40B4-BE49-F238E27FC236}">
                  <a16:creationId xmlns:a16="http://schemas.microsoft.com/office/drawing/2014/main" id="{88C14EA5-9927-8FE5-49F3-BE053411837B}"/>
                </a:ext>
              </a:extLst>
            </p:cNvPr>
            <p:cNvGrpSpPr/>
            <p:nvPr userDrawn="1"/>
          </p:nvGrpSpPr>
          <p:grpSpPr>
            <a:xfrm>
              <a:off x="2989559" y="4976997"/>
              <a:ext cx="1122349" cy="231837"/>
              <a:chOff x="2989559" y="4976997"/>
              <a:chExt cx="1120775" cy="231837"/>
            </a:xfrm>
          </p:grpSpPr>
          <p:sp>
            <p:nvSpPr>
              <p:cNvPr id="68" name="Rectangle 62">
                <a:extLst>
                  <a:ext uri="{FF2B5EF4-FFF2-40B4-BE49-F238E27FC236}">
                    <a16:creationId xmlns:a16="http://schemas.microsoft.com/office/drawing/2014/main" id="{49F83C97-7FC0-CE8B-F534-3CC32978B0EE}"/>
                  </a:ext>
                </a:extLst>
              </p:cNvPr>
              <p:cNvSpPr>
                <a:spLocks noChangeArrowheads="1"/>
              </p:cNvSpPr>
              <p:nvPr/>
            </p:nvSpPr>
            <p:spPr bwMode="auto">
              <a:xfrm>
                <a:off x="2989559" y="4976997"/>
                <a:ext cx="1120775" cy="231837"/>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63">
                <a:extLst>
                  <a:ext uri="{FF2B5EF4-FFF2-40B4-BE49-F238E27FC236}">
                    <a16:creationId xmlns:a16="http://schemas.microsoft.com/office/drawing/2014/main" id="{78E83E2F-0F4E-6A6F-EE19-272FC88EAB11}"/>
                  </a:ext>
                </a:extLst>
              </p:cNvPr>
              <p:cNvSpPr>
                <a:spLocks noChangeArrowheads="1"/>
              </p:cNvSpPr>
              <p:nvPr userDrawn="1"/>
            </p:nvSpPr>
            <p:spPr bwMode="auto">
              <a:xfrm>
                <a:off x="2989559"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5" name="Rectangle 69">
              <a:extLst>
                <a:ext uri="{FF2B5EF4-FFF2-40B4-BE49-F238E27FC236}">
                  <a16:creationId xmlns:a16="http://schemas.microsoft.com/office/drawing/2014/main" id="{A174F70B-619A-757B-59BD-43117F92D6E7}"/>
                </a:ext>
              </a:extLst>
            </p:cNvPr>
            <p:cNvSpPr>
              <a:spLocks noChangeArrowheads="1"/>
            </p:cNvSpPr>
            <p:nvPr/>
          </p:nvSpPr>
          <p:spPr bwMode="auto">
            <a:xfrm>
              <a:off x="6424129" y="4724853"/>
              <a:ext cx="1122349" cy="231837"/>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89">
              <a:extLst>
                <a:ext uri="{FF2B5EF4-FFF2-40B4-BE49-F238E27FC236}">
                  <a16:creationId xmlns:a16="http://schemas.microsoft.com/office/drawing/2014/main" id="{21B60493-3B49-BCF6-0390-7956AC41AEDD}"/>
                </a:ext>
              </a:extLst>
            </p:cNvPr>
            <p:cNvSpPr>
              <a:spLocks noChangeArrowheads="1"/>
            </p:cNvSpPr>
            <p:nvPr/>
          </p:nvSpPr>
          <p:spPr bwMode="auto">
            <a:xfrm>
              <a:off x="5282703" y="4724853"/>
              <a:ext cx="1122349" cy="231837"/>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5">
              <a:extLst>
                <a:ext uri="{FF2B5EF4-FFF2-40B4-BE49-F238E27FC236}">
                  <a16:creationId xmlns:a16="http://schemas.microsoft.com/office/drawing/2014/main" id="{0C0652BC-3B51-F453-BE75-C357C366671E}"/>
                </a:ext>
              </a:extLst>
            </p:cNvPr>
            <p:cNvSpPr>
              <a:spLocks noChangeArrowheads="1"/>
            </p:cNvSpPr>
            <p:nvPr/>
          </p:nvSpPr>
          <p:spPr bwMode="auto">
            <a:xfrm>
              <a:off x="4130985" y="4724853"/>
              <a:ext cx="1122349" cy="2318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4">
              <a:extLst>
                <a:ext uri="{FF2B5EF4-FFF2-40B4-BE49-F238E27FC236}">
                  <a16:creationId xmlns:a16="http://schemas.microsoft.com/office/drawing/2014/main" id="{71861493-157F-15D0-0E4D-F0C5B054784B}"/>
                </a:ext>
              </a:extLst>
            </p:cNvPr>
            <p:cNvSpPr>
              <a:spLocks noChangeArrowheads="1"/>
            </p:cNvSpPr>
            <p:nvPr/>
          </p:nvSpPr>
          <p:spPr bwMode="auto">
            <a:xfrm>
              <a:off x="2989559" y="4724853"/>
              <a:ext cx="1122349" cy="2318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B8026A31-A3BD-9111-4B93-2D98FA1FA662}"/>
                </a:ext>
              </a:extLst>
            </p:cNvPr>
            <p:cNvSpPr>
              <a:spLocks noChangeArrowheads="1"/>
            </p:cNvSpPr>
            <p:nvPr/>
          </p:nvSpPr>
          <p:spPr bwMode="auto">
            <a:xfrm>
              <a:off x="4130985" y="4479479"/>
              <a:ext cx="1122349" cy="231837"/>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0">
              <a:extLst>
                <a:ext uri="{FF2B5EF4-FFF2-40B4-BE49-F238E27FC236}">
                  <a16:creationId xmlns:a16="http://schemas.microsoft.com/office/drawing/2014/main" id="{2482639C-6DA9-6072-B023-A0B3231990B3}"/>
                </a:ext>
              </a:extLst>
            </p:cNvPr>
            <p:cNvSpPr>
              <a:spLocks noChangeArrowheads="1"/>
            </p:cNvSpPr>
            <p:nvPr/>
          </p:nvSpPr>
          <p:spPr bwMode="auto">
            <a:xfrm>
              <a:off x="2989559" y="4479479"/>
              <a:ext cx="1122349" cy="231837"/>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65">
              <a:extLst>
                <a:ext uri="{FF2B5EF4-FFF2-40B4-BE49-F238E27FC236}">
                  <a16:creationId xmlns:a16="http://schemas.microsoft.com/office/drawing/2014/main" id="{4E6D1934-44C4-DE10-FEF5-98A7D62D1701}"/>
                </a:ext>
              </a:extLst>
            </p:cNvPr>
            <p:cNvSpPr>
              <a:spLocks noChangeArrowheads="1"/>
            </p:cNvSpPr>
            <p:nvPr/>
          </p:nvSpPr>
          <p:spPr bwMode="auto">
            <a:xfrm>
              <a:off x="6424129" y="4479479"/>
              <a:ext cx="1122349" cy="2318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6">
              <a:extLst>
                <a:ext uri="{FF2B5EF4-FFF2-40B4-BE49-F238E27FC236}">
                  <a16:creationId xmlns:a16="http://schemas.microsoft.com/office/drawing/2014/main" id="{4978831E-F211-2FDD-D3E9-F0DAB7B13A82}"/>
                </a:ext>
              </a:extLst>
            </p:cNvPr>
            <p:cNvSpPr>
              <a:spLocks noChangeArrowheads="1"/>
            </p:cNvSpPr>
            <p:nvPr/>
          </p:nvSpPr>
          <p:spPr bwMode="auto">
            <a:xfrm>
              <a:off x="5282703" y="4479479"/>
              <a:ext cx="1122349" cy="231837"/>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8">
              <a:extLst>
                <a:ext uri="{FF2B5EF4-FFF2-40B4-BE49-F238E27FC236}">
                  <a16:creationId xmlns:a16="http://schemas.microsoft.com/office/drawing/2014/main" id="{480715EE-428F-E0CF-1D68-C2DE1BD375A0}"/>
                </a:ext>
              </a:extLst>
            </p:cNvPr>
            <p:cNvSpPr>
              <a:spLocks noChangeArrowheads="1"/>
            </p:cNvSpPr>
            <p:nvPr/>
          </p:nvSpPr>
          <p:spPr bwMode="auto">
            <a:xfrm>
              <a:off x="4130985" y="4235797"/>
              <a:ext cx="1122349" cy="231837"/>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58">
              <a:extLst>
                <a:ext uri="{FF2B5EF4-FFF2-40B4-BE49-F238E27FC236}">
                  <a16:creationId xmlns:a16="http://schemas.microsoft.com/office/drawing/2014/main" id="{C39CC427-FB3C-D2FE-003B-943C483B612D}"/>
                </a:ext>
              </a:extLst>
            </p:cNvPr>
            <p:cNvSpPr>
              <a:spLocks noChangeArrowheads="1"/>
            </p:cNvSpPr>
            <p:nvPr/>
          </p:nvSpPr>
          <p:spPr bwMode="auto">
            <a:xfrm>
              <a:off x="2989559" y="4235797"/>
              <a:ext cx="1122349" cy="231837"/>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3">
              <a:extLst>
                <a:ext uri="{FF2B5EF4-FFF2-40B4-BE49-F238E27FC236}">
                  <a16:creationId xmlns:a16="http://schemas.microsoft.com/office/drawing/2014/main" id="{F3144CCC-4AD3-B1CD-BCE7-C1FAA5A50B2F}"/>
                </a:ext>
              </a:extLst>
            </p:cNvPr>
            <p:cNvSpPr>
              <a:spLocks noChangeArrowheads="1"/>
            </p:cNvSpPr>
            <p:nvPr/>
          </p:nvSpPr>
          <p:spPr bwMode="auto">
            <a:xfrm>
              <a:off x="6424129" y="4235797"/>
              <a:ext cx="1122349" cy="2318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93">
              <a:extLst>
                <a:ext uri="{FF2B5EF4-FFF2-40B4-BE49-F238E27FC236}">
                  <a16:creationId xmlns:a16="http://schemas.microsoft.com/office/drawing/2014/main" id="{77ABFAA8-52C9-1BB4-FA13-DDB01E80488F}"/>
                </a:ext>
              </a:extLst>
            </p:cNvPr>
            <p:cNvSpPr>
              <a:spLocks noChangeArrowheads="1"/>
            </p:cNvSpPr>
            <p:nvPr/>
          </p:nvSpPr>
          <p:spPr bwMode="auto">
            <a:xfrm>
              <a:off x="5282703" y="4235797"/>
              <a:ext cx="1122349" cy="231837"/>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AutoShape 3">
              <a:extLst>
                <a:ext uri="{FF2B5EF4-FFF2-40B4-BE49-F238E27FC236}">
                  <a16:creationId xmlns:a16="http://schemas.microsoft.com/office/drawing/2014/main" id="{7137B142-8F3E-888F-77BD-B3E785F3AC91}"/>
                </a:ext>
              </a:extLst>
            </p:cNvPr>
            <p:cNvSpPr>
              <a:spLocks noChangeAspect="1" noChangeArrowheads="1" noTextEdit="1"/>
            </p:cNvSpPr>
            <p:nvPr userDrawn="1"/>
          </p:nvSpPr>
          <p:spPr bwMode="auto">
            <a:xfrm>
              <a:off x="2983209" y="3959962"/>
              <a:ext cx="4597400" cy="124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38" name="Group 137">
              <a:extLst>
                <a:ext uri="{FF2B5EF4-FFF2-40B4-BE49-F238E27FC236}">
                  <a16:creationId xmlns:a16="http://schemas.microsoft.com/office/drawing/2014/main" id="{62AC6996-0BBA-C1F2-BEEF-A233569FAD65}"/>
                </a:ext>
              </a:extLst>
            </p:cNvPr>
            <p:cNvGrpSpPr/>
            <p:nvPr userDrawn="1"/>
          </p:nvGrpSpPr>
          <p:grpSpPr>
            <a:xfrm>
              <a:off x="4161941" y="4724853"/>
              <a:ext cx="208390" cy="208938"/>
              <a:chOff x="4150022" y="4707931"/>
              <a:chExt cx="208390" cy="208938"/>
            </a:xfrm>
          </p:grpSpPr>
          <p:sp>
            <p:nvSpPr>
              <p:cNvPr id="37" name="Rectangle 36">
                <a:extLst>
                  <a:ext uri="{FF2B5EF4-FFF2-40B4-BE49-F238E27FC236}">
                    <a16:creationId xmlns:a16="http://schemas.microsoft.com/office/drawing/2014/main" id="{7592392A-18BB-F649-4618-76E955415614}"/>
                  </a:ext>
                </a:extLst>
              </p:cNvPr>
              <p:cNvSpPr>
                <a:spLocks noChangeArrowheads="1"/>
              </p:cNvSpPr>
              <p:nvPr userDrawn="1"/>
            </p:nvSpPr>
            <p:spPr bwMode="auto">
              <a:xfrm>
                <a:off x="41500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B3BB"/>
                    </a:solidFill>
                    <a:effectLst/>
                    <a:latin typeface="Segoe UI Black" panose="020B0A02040204020203" pitchFamily="34" charset="0"/>
                  </a:rPr>
                  <a:t>A</a:t>
                </a:r>
                <a:endParaRPr kumimoji="0" lang="en-US" altLang="en-US" sz="1800" b="0" i="0" u="none" strike="noStrike" cap="none" normalizeH="0" baseline="0" dirty="0">
                  <a:ln>
                    <a:noFill/>
                  </a:ln>
                  <a:solidFill>
                    <a:srgbClr val="FFB3BB"/>
                  </a:solidFill>
                  <a:effectLst/>
                  <a:latin typeface="Arial" panose="020B0604020202020204" pitchFamily="34" charset="0"/>
                </a:endParaRPr>
              </a:p>
            </p:txBody>
          </p:sp>
          <p:sp>
            <p:nvSpPr>
              <p:cNvPr id="38" name="Rectangle 37">
                <a:extLst>
                  <a:ext uri="{FF2B5EF4-FFF2-40B4-BE49-F238E27FC236}">
                    <a16:creationId xmlns:a16="http://schemas.microsoft.com/office/drawing/2014/main" id="{365ABF78-0E45-DAD9-5676-2EC9DD3CD295}"/>
                  </a:ext>
                </a:extLst>
              </p:cNvPr>
              <p:cNvSpPr>
                <a:spLocks noChangeArrowheads="1"/>
              </p:cNvSpPr>
              <p:nvPr userDrawn="1"/>
            </p:nvSpPr>
            <p:spPr bwMode="auto">
              <a:xfrm>
                <a:off x="4253209"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8" name="Rectangle 47">
                <a:extLst>
                  <a:ext uri="{FF2B5EF4-FFF2-40B4-BE49-F238E27FC236}">
                    <a16:creationId xmlns:a16="http://schemas.microsoft.com/office/drawing/2014/main" id="{68310E1A-F13F-7183-49F9-75ECFB436962}"/>
                  </a:ext>
                </a:extLst>
              </p:cNvPr>
              <p:cNvSpPr>
                <a:spLocks noChangeArrowheads="1"/>
              </p:cNvSpPr>
              <p:nvPr userDrawn="1"/>
            </p:nvSpPr>
            <p:spPr bwMode="auto">
              <a:xfrm>
                <a:off x="4150022" y="4839925"/>
                <a:ext cx="20839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4" name="Group 133">
              <a:extLst>
                <a:ext uri="{FF2B5EF4-FFF2-40B4-BE49-F238E27FC236}">
                  <a16:creationId xmlns:a16="http://schemas.microsoft.com/office/drawing/2014/main" id="{CC9F93BD-8E78-4AF6-CBF6-40F69BE0EC42}"/>
                </a:ext>
              </a:extLst>
            </p:cNvPr>
            <p:cNvGrpSpPr/>
            <p:nvPr userDrawn="1"/>
          </p:nvGrpSpPr>
          <p:grpSpPr>
            <a:xfrm>
              <a:off x="4161941" y="4235797"/>
              <a:ext cx="209994" cy="207246"/>
              <a:chOff x="4150022" y="4220567"/>
              <a:chExt cx="209994" cy="207246"/>
            </a:xfrm>
          </p:grpSpPr>
          <p:sp>
            <p:nvSpPr>
              <p:cNvPr id="50" name="Rectangle 49">
                <a:extLst>
                  <a:ext uri="{FF2B5EF4-FFF2-40B4-BE49-F238E27FC236}">
                    <a16:creationId xmlns:a16="http://schemas.microsoft.com/office/drawing/2014/main" id="{889CC2DF-20EF-2163-86E0-DEC66DA62FB6}"/>
                  </a:ext>
                </a:extLst>
              </p:cNvPr>
              <p:cNvSpPr>
                <a:spLocks noChangeArrowheads="1"/>
              </p:cNvSpPr>
              <p:nvPr userDrawn="1"/>
            </p:nvSpPr>
            <p:spPr bwMode="auto">
              <a:xfrm>
                <a:off x="41500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262F"/>
                    </a:solidFill>
                    <a:effectLst/>
                    <a:latin typeface="Segoe UI Black" panose="020B0A02040204020203" pitchFamily="34" charset="0"/>
                  </a:rPr>
                  <a:t>A</a:t>
                </a:r>
                <a:endParaRPr kumimoji="0" lang="en-US" altLang="en-US" sz="1800" b="0" i="0" u="none" strike="noStrike" cap="none" normalizeH="0" baseline="0" dirty="0">
                  <a:ln>
                    <a:noFill/>
                  </a:ln>
                  <a:solidFill>
                    <a:srgbClr val="73262F"/>
                  </a:solidFill>
                  <a:effectLst/>
                  <a:latin typeface="Arial" panose="020B0604020202020204" pitchFamily="34" charset="0"/>
                </a:endParaRPr>
              </a:p>
            </p:txBody>
          </p:sp>
          <p:sp>
            <p:nvSpPr>
              <p:cNvPr id="51" name="Rectangle 50">
                <a:extLst>
                  <a:ext uri="{FF2B5EF4-FFF2-40B4-BE49-F238E27FC236}">
                    <a16:creationId xmlns:a16="http://schemas.microsoft.com/office/drawing/2014/main" id="{1E420085-C71E-ECCF-AF31-48FA8297D0D5}"/>
                  </a:ext>
                </a:extLst>
              </p:cNvPr>
              <p:cNvSpPr>
                <a:spLocks noChangeArrowheads="1"/>
              </p:cNvSpPr>
              <p:nvPr userDrawn="1"/>
            </p:nvSpPr>
            <p:spPr bwMode="auto">
              <a:xfrm>
                <a:off x="4253209"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2" name="Rectangle 51">
                <a:extLst>
                  <a:ext uri="{FF2B5EF4-FFF2-40B4-BE49-F238E27FC236}">
                    <a16:creationId xmlns:a16="http://schemas.microsoft.com/office/drawing/2014/main" id="{C7D4161B-14DB-3C6F-49FA-0E641FA97E10}"/>
                  </a:ext>
                </a:extLst>
              </p:cNvPr>
              <p:cNvSpPr>
                <a:spLocks noChangeArrowheads="1"/>
              </p:cNvSpPr>
              <p:nvPr userDrawn="1"/>
            </p:nvSpPr>
            <p:spPr bwMode="auto">
              <a:xfrm>
                <a:off x="4150022" y="4350869"/>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FFB3BB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55" name="Rectangle 54">
              <a:extLst>
                <a:ext uri="{FF2B5EF4-FFF2-40B4-BE49-F238E27FC236}">
                  <a16:creationId xmlns:a16="http://schemas.microsoft.com/office/drawing/2014/main" id="{FF982A3D-0487-1A0D-A037-144D9914DC61}"/>
                </a:ext>
              </a:extLst>
            </p:cNvPr>
            <p:cNvSpPr>
              <a:spLocks noChangeArrowheads="1"/>
            </p:cNvSpPr>
            <p:nvPr userDrawn="1"/>
          </p:nvSpPr>
          <p:spPr bwMode="auto">
            <a:xfrm>
              <a:off x="4161941" y="4998428"/>
              <a:ext cx="19236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FFFFFF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35" name="Group 134">
              <a:extLst>
                <a:ext uri="{FF2B5EF4-FFF2-40B4-BE49-F238E27FC236}">
                  <a16:creationId xmlns:a16="http://schemas.microsoft.com/office/drawing/2014/main" id="{94DC77AE-A152-25B2-6C03-68D92DF002A1}"/>
                </a:ext>
              </a:extLst>
            </p:cNvPr>
            <p:cNvGrpSpPr/>
            <p:nvPr userDrawn="1"/>
          </p:nvGrpSpPr>
          <p:grpSpPr>
            <a:xfrm>
              <a:off x="3020515" y="4479479"/>
              <a:ext cx="209994" cy="208939"/>
              <a:chOff x="3003847" y="4465941"/>
              <a:chExt cx="209994" cy="208939"/>
            </a:xfrm>
          </p:grpSpPr>
          <p:sp>
            <p:nvSpPr>
              <p:cNvPr id="57" name="Rectangle 51">
                <a:extLst>
                  <a:ext uri="{FF2B5EF4-FFF2-40B4-BE49-F238E27FC236}">
                    <a16:creationId xmlns:a16="http://schemas.microsoft.com/office/drawing/2014/main" id="{895F5902-BFBD-125B-3FEB-4CBC9AC0F8DC}"/>
                  </a:ext>
                </a:extLst>
              </p:cNvPr>
              <p:cNvSpPr>
                <a:spLocks noChangeArrowheads="1"/>
              </p:cNvSpPr>
              <p:nvPr userDrawn="1"/>
            </p:nvSpPr>
            <p:spPr bwMode="auto">
              <a:xfrm>
                <a:off x="3003847"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58" name="Rectangle 52">
                <a:extLst>
                  <a:ext uri="{FF2B5EF4-FFF2-40B4-BE49-F238E27FC236}">
                    <a16:creationId xmlns:a16="http://schemas.microsoft.com/office/drawing/2014/main" id="{103F56FC-3C85-D11C-15B5-5B86752DF541}"/>
                  </a:ext>
                </a:extLst>
              </p:cNvPr>
              <p:cNvSpPr>
                <a:spLocks noChangeArrowheads="1"/>
              </p:cNvSpPr>
              <p:nvPr userDrawn="1"/>
            </p:nvSpPr>
            <p:spPr bwMode="auto">
              <a:xfrm>
                <a:off x="31086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9" name="Rectangle 53">
                <a:extLst>
                  <a:ext uri="{FF2B5EF4-FFF2-40B4-BE49-F238E27FC236}">
                    <a16:creationId xmlns:a16="http://schemas.microsoft.com/office/drawing/2014/main" id="{1326CD1E-7B9A-8A72-C172-F4E85177A8BD}"/>
                  </a:ext>
                </a:extLst>
              </p:cNvPr>
              <p:cNvSpPr>
                <a:spLocks noChangeArrowheads="1"/>
              </p:cNvSpPr>
              <p:nvPr userDrawn="1"/>
            </p:nvSpPr>
            <p:spPr bwMode="auto">
              <a:xfrm>
                <a:off x="3003847" y="4597936"/>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FF5C39</a:t>
                </a:r>
                <a:endParaRPr kumimoji="0" lang="en-US" altLang="en-US" sz="1800" b="0" i="0" u="none" strike="noStrike" cap="none" normalizeH="0" baseline="0">
                  <a:ln>
                    <a:noFill/>
                  </a:ln>
                  <a:effectLst/>
                  <a:latin typeface="Arial" panose="020B0604020202020204" pitchFamily="34" charset="0"/>
                </a:endParaRPr>
              </a:p>
            </p:txBody>
          </p:sp>
        </p:grpSp>
        <p:grpSp>
          <p:nvGrpSpPr>
            <p:cNvPr id="137" name="Group 136">
              <a:extLst>
                <a:ext uri="{FF2B5EF4-FFF2-40B4-BE49-F238E27FC236}">
                  <a16:creationId xmlns:a16="http://schemas.microsoft.com/office/drawing/2014/main" id="{4CA32E28-13DC-C098-2609-0F749347B3A0}"/>
                </a:ext>
              </a:extLst>
            </p:cNvPr>
            <p:cNvGrpSpPr/>
            <p:nvPr userDrawn="1"/>
          </p:nvGrpSpPr>
          <p:grpSpPr>
            <a:xfrm>
              <a:off x="3020515" y="4724853"/>
              <a:ext cx="221214" cy="208938"/>
              <a:chOff x="3003847" y="4707931"/>
              <a:chExt cx="221214" cy="208938"/>
            </a:xfrm>
          </p:grpSpPr>
          <p:sp>
            <p:nvSpPr>
              <p:cNvPr id="61" name="Rectangle 55">
                <a:extLst>
                  <a:ext uri="{FF2B5EF4-FFF2-40B4-BE49-F238E27FC236}">
                    <a16:creationId xmlns:a16="http://schemas.microsoft.com/office/drawing/2014/main" id="{A098F3E4-C71B-9115-28EA-8418062C23D4}"/>
                  </a:ext>
                </a:extLst>
              </p:cNvPr>
              <p:cNvSpPr>
                <a:spLocks noChangeArrowheads="1"/>
              </p:cNvSpPr>
              <p:nvPr userDrawn="1"/>
            </p:nvSpPr>
            <p:spPr bwMode="auto">
              <a:xfrm>
                <a:off x="3003847"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A38B"/>
                    </a:solidFill>
                    <a:effectLst/>
                    <a:latin typeface="Segoe UI Black" panose="020B0A02040204020203" pitchFamily="34" charset="0"/>
                  </a:rPr>
                  <a:t>A</a:t>
                </a:r>
                <a:endParaRPr kumimoji="0" lang="en-US" altLang="en-US" sz="1800" b="0" i="0" u="none" strike="noStrike" cap="none" normalizeH="0" baseline="0" dirty="0">
                  <a:ln>
                    <a:noFill/>
                  </a:ln>
                  <a:solidFill>
                    <a:srgbClr val="FFA38B"/>
                  </a:solidFill>
                  <a:effectLst/>
                  <a:latin typeface="Arial" panose="020B0604020202020204" pitchFamily="34" charset="0"/>
                </a:endParaRPr>
              </a:p>
            </p:txBody>
          </p:sp>
          <p:sp>
            <p:nvSpPr>
              <p:cNvPr id="62" name="Rectangle 56">
                <a:extLst>
                  <a:ext uri="{FF2B5EF4-FFF2-40B4-BE49-F238E27FC236}">
                    <a16:creationId xmlns:a16="http://schemas.microsoft.com/office/drawing/2014/main" id="{A144836B-B6FD-EC56-A2FF-32C97598B07E}"/>
                  </a:ext>
                </a:extLst>
              </p:cNvPr>
              <p:cNvSpPr>
                <a:spLocks noChangeArrowheads="1"/>
              </p:cNvSpPr>
              <p:nvPr userDrawn="1"/>
            </p:nvSpPr>
            <p:spPr bwMode="auto">
              <a:xfrm>
                <a:off x="31086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3" name="Rectangle 57">
                <a:extLst>
                  <a:ext uri="{FF2B5EF4-FFF2-40B4-BE49-F238E27FC236}">
                    <a16:creationId xmlns:a16="http://schemas.microsoft.com/office/drawing/2014/main" id="{B4B4A50A-B0AB-3249-578C-C74260F52234}"/>
                  </a:ext>
                </a:extLst>
              </p:cNvPr>
              <p:cNvSpPr>
                <a:spLocks noChangeArrowheads="1"/>
              </p:cNvSpPr>
              <p:nvPr userDrawn="1"/>
            </p:nvSpPr>
            <p:spPr bwMode="auto">
              <a:xfrm>
                <a:off x="3003847" y="4839925"/>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3" name="Group 132">
              <a:extLst>
                <a:ext uri="{FF2B5EF4-FFF2-40B4-BE49-F238E27FC236}">
                  <a16:creationId xmlns:a16="http://schemas.microsoft.com/office/drawing/2014/main" id="{16F9D676-15C5-A3E3-4D1C-EFE6430F4CE0}"/>
                </a:ext>
              </a:extLst>
            </p:cNvPr>
            <p:cNvGrpSpPr/>
            <p:nvPr userDrawn="1"/>
          </p:nvGrpSpPr>
          <p:grpSpPr>
            <a:xfrm>
              <a:off x="3020515" y="4235797"/>
              <a:ext cx="213200" cy="207246"/>
              <a:chOff x="3003847" y="4220567"/>
              <a:chExt cx="213200" cy="207246"/>
            </a:xfrm>
          </p:grpSpPr>
          <p:grpSp>
            <p:nvGrpSpPr>
              <p:cNvPr id="132" name="Group 131">
                <a:extLst>
                  <a:ext uri="{FF2B5EF4-FFF2-40B4-BE49-F238E27FC236}">
                    <a16:creationId xmlns:a16="http://schemas.microsoft.com/office/drawing/2014/main" id="{D674A0B8-6B78-ECA6-EC9D-4CE7A3185FEF}"/>
                  </a:ext>
                </a:extLst>
              </p:cNvPr>
              <p:cNvGrpSpPr/>
              <p:nvPr userDrawn="1"/>
            </p:nvGrpSpPr>
            <p:grpSpPr>
              <a:xfrm>
                <a:off x="3003847" y="4220567"/>
                <a:ext cx="200955" cy="153888"/>
                <a:chOff x="3003847" y="4220567"/>
                <a:chExt cx="200955" cy="153888"/>
              </a:xfrm>
            </p:grpSpPr>
            <p:sp>
              <p:nvSpPr>
                <p:cNvPr id="65" name="Rectangle 59">
                  <a:extLst>
                    <a:ext uri="{FF2B5EF4-FFF2-40B4-BE49-F238E27FC236}">
                      <a16:creationId xmlns:a16="http://schemas.microsoft.com/office/drawing/2014/main" id="{A07F7F4E-CE01-4B75-1EB8-848F1A98AAC3}"/>
                    </a:ext>
                  </a:extLst>
                </p:cNvPr>
                <p:cNvSpPr>
                  <a:spLocks noChangeArrowheads="1"/>
                </p:cNvSpPr>
                <p:nvPr userDrawn="1"/>
              </p:nvSpPr>
              <p:spPr bwMode="auto">
                <a:xfrm>
                  <a:off x="3003847"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391D"/>
                      </a:solidFill>
                      <a:effectLst/>
                      <a:latin typeface="Segoe UI Black" panose="020B0A02040204020203" pitchFamily="34" charset="0"/>
                    </a:rPr>
                    <a:t>A</a:t>
                  </a:r>
                  <a:endParaRPr kumimoji="0" lang="en-US" altLang="en-US" sz="1800" b="0" i="0" u="none" strike="noStrike" cap="none" normalizeH="0" baseline="0" dirty="0">
                    <a:ln>
                      <a:noFill/>
                    </a:ln>
                    <a:solidFill>
                      <a:srgbClr val="73391D"/>
                    </a:solidFill>
                    <a:effectLst/>
                    <a:latin typeface="Arial" panose="020B0604020202020204" pitchFamily="34" charset="0"/>
                  </a:endParaRPr>
                </a:p>
              </p:txBody>
            </p:sp>
            <p:sp>
              <p:nvSpPr>
                <p:cNvPr id="66" name="Rectangle 60">
                  <a:extLst>
                    <a:ext uri="{FF2B5EF4-FFF2-40B4-BE49-F238E27FC236}">
                      <a16:creationId xmlns:a16="http://schemas.microsoft.com/office/drawing/2014/main" id="{E90485C9-55AD-E0C2-34CA-66E40F03B73B}"/>
                    </a:ext>
                  </a:extLst>
                </p:cNvPr>
                <p:cNvSpPr>
                  <a:spLocks noChangeArrowheads="1"/>
                </p:cNvSpPr>
                <p:nvPr userDrawn="1"/>
              </p:nvSpPr>
              <p:spPr bwMode="auto">
                <a:xfrm>
                  <a:off x="31086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67" name="Rectangle 61">
                <a:extLst>
                  <a:ext uri="{FF2B5EF4-FFF2-40B4-BE49-F238E27FC236}">
                    <a16:creationId xmlns:a16="http://schemas.microsoft.com/office/drawing/2014/main" id="{A37954AB-F66D-09B1-C2BD-5ACDC4C114AF}"/>
                  </a:ext>
                </a:extLst>
              </p:cNvPr>
              <p:cNvSpPr>
                <a:spLocks noChangeArrowheads="1"/>
              </p:cNvSpPr>
              <p:nvPr userDrawn="1"/>
            </p:nvSpPr>
            <p:spPr bwMode="auto">
              <a:xfrm>
                <a:off x="3003847" y="4350869"/>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FFA38B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70" name="Rectangle 64">
              <a:extLst>
                <a:ext uri="{FF2B5EF4-FFF2-40B4-BE49-F238E27FC236}">
                  <a16:creationId xmlns:a16="http://schemas.microsoft.com/office/drawing/2014/main" id="{E6BD7DAA-1203-86EB-90AF-4CB405BBBF17}"/>
                </a:ext>
              </a:extLst>
            </p:cNvPr>
            <p:cNvSpPr>
              <a:spLocks noChangeArrowheads="1"/>
            </p:cNvSpPr>
            <p:nvPr userDrawn="1"/>
          </p:nvSpPr>
          <p:spPr bwMode="auto">
            <a:xfrm>
              <a:off x="3020515" y="4998428"/>
              <a:ext cx="20197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F4F3F5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42" name="Group 141">
              <a:extLst>
                <a:ext uri="{FF2B5EF4-FFF2-40B4-BE49-F238E27FC236}">
                  <a16:creationId xmlns:a16="http://schemas.microsoft.com/office/drawing/2014/main" id="{B78A64DE-6215-4C7D-CB69-916710B74D83}"/>
                </a:ext>
              </a:extLst>
            </p:cNvPr>
            <p:cNvGrpSpPr/>
            <p:nvPr userDrawn="1"/>
          </p:nvGrpSpPr>
          <p:grpSpPr>
            <a:xfrm>
              <a:off x="6455085" y="4479479"/>
              <a:ext cx="221214" cy="208939"/>
              <a:chOff x="6440784" y="4467633"/>
              <a:chExt cx="221214" cy="208939"/>
            </a:xfrm>
          </p:grpSpPr>
          <p:sp>
            <p:nvSpPr>
              <p:cNvPr id="72" name="Rectangle 66">
                <a:extLst>
                  <a:ext uri="{FF2B5EF4-FFF2-40B4-BE49-F238E27FC236}">
                    <a16:creationId xmlns:a16="http://schemas.microsoft.com/office/drawing/2014/main" id="{3C25E052-E70A-9985-665A-7BF72068FACC}"/>
                  </a:ext>
                </a:extLst>
              </p:cNvPr>
              <p:cNvSpPr>
                <a:spLocks noChangeArrowheads="1"/>
              </p:cNvSpPr>
              <p:nvPr userDrawn="1"/>
            </p:nvSpPr>
            <p:spPr bwMode="auto">
              <a:xfrm>
                <a:off x="6440784"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3" name="Rectangle 67">
                <a:extLst>
                  <a:ext uri="{FF2B5EF4-FFF2-40B4-BE49-F238E27FC236}">
                    <a16:creationId xmlns:a16="http://schemas.microsoft.com/office/drawing/2014/main" id="{26866EA9-D870-8B6F-E09C-4BF7BC3AEE5D}"/>
                  </a:ext>
                </a:extLst>
              </p:cNvPr>
              <p:cNvSpPr>
                <a:spLocks noChangeArrowheads="1"/>
              </p:cNvSpPr>
              <p:nvPr userDrawn="1"/>
            </p:nvSpPr>
            <p:spPr bwMode="auto">
              <a:xfrm>
                <a:off x="6545559"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4" name="Rectangle 68">
                <a:extLst>
                  <a:ext uri="{FF2B5EF4-FFF2-40B4-BE49-F238E27FC236}">
                    <a16:creationId xmlns:a16="http://schemas.microsoft.com/office/drawing/2014/main" id="{A1A5AC1F-B80A-3740-4DB5-2A2903E1FB9F}"/>
                  </a:ext>
                </a:extLst>
              </p:cNvPr>
              <p:cNvSpPr>
                <a:spLocks noChangeArrowheads="1"/>
              </p:cNvSpPr>
              <p:nvPr userDrawn="1"/>
            </p:nvSpPr>
            <p:spPr bwMode="auto">
              <a:xfrm>
                <a:off x="6440784" y="4599628"/>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grpSp>
          <p:nvGrpSpPr>
            <p:cNvPr id="144" name="Group 143">
              <a:extLst>
                <a:ext uri="{FF2B5EF4-FFF2-40B4-BE49-F238E27FC236}">
                  <a16:creationId xmlns:a16="http://schemas.microsoft.com/office/drawing/2014/main" id="{D827A894-B698-2BCA-F167-5B781D78197E}"/>
                </a:ext>
              </a:extLst>
            </p:cNvPr>
            <p:cNvGrpSpPr/>
            <p:nvPr userDrawn="1"/>
          </p:nvGrpSpPr>
          <p:grpSpPr>
            <a:xfrm>
              <a:off x="6455085" y="4724853"/>
              <a:ext cx="214802" cy="208939"/>
              <a:chOff x="6440784" y="4709623"/>
              <a:chExt cx="214802" cy="208939"/>
            </a:xfrm>
          </p:grpSpPr>
          <p:sp>
            <p:nvSpPr>
              <p:cNvPr id="76" name="Rectangle 70">
                <a:extLst>
                  <a:ext uri="{FF2B5EF4-FFF2-40B4-BE49-F238E27FC236}">
                    <a16:creationId xmlns:a16="http://schemas.microsoft.com/office/drawing/2014/main" id="{E00F9C9C-33CE-9310-6C5E-B68438616172}"/>
                  </a:ext>
                </a:extLst>
              </p:cNvPr>
              <p:cNvSpPr>
                <a:spLocks noChangeArrowheads="1"/>
              </p:cNvSpPr>
              <p:nvPr userDrawn="1"/>
            </p:nvSpPr>
            <p:spPr bwMode="auto">
              <a:xfrm>
                <a:off x="6440784"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8DC8E8"/>
                    </a:solidFill>
                    <a:effectLst/>
                    <a:latin typeface="Segoe UI Black" panose="020B0A02040204020203" pitchFamily="34" charset="0"/>
                  </a:rPr>
                  <a:t>A</a:t>
                </a:r>
                <a:endParaRPr kumimoji="0" lang="en-US" altLang="en-US" sz="1800" b="0" i="0" u="none" strike="noStrike" cap="none" normalizeH="0" baseline="0" dirty="0">
                  <a:ln>
                    <a:noFill/>
                  </a:ln>
                  <a:solidFill>
                    <a:srgbClr val="8DC8E8"/>
                  </a:solidFill>
                  <a:effectLst/>
                  <a:latin typeface="Arial" panose="020B0604020202020204" pitchFamily="34" charset="0"/>
                </a:endParaRPr>
              </a:p>
            </p:txBody>
          </p:sp>
          <p:sp>
            <p:nvSpPr>
              <p:cNvPr id="77" name="Rectangle 71">
                <a:extLst>
                  <a:ext uri="{FF2B5EF4-FFF2-40B4-BE49-F238E27FC236}">
                    <a16:creationId xmlns:a16="http://schemas.microsoft.com/office/drawing/2014/main" id="{C336D1AC-24F2-3D85-B4EA-6CEF1387CA23}"/>
                  </a:ext>
                </a:extLst>
              </p:cNvPr>
              <p:cNvSpPr>
                <a:spLocks noChangeArrowheads="1"/>
              </p:cNvSpPr>
              <p:nvPr userDrawn="1"/>
            </p:nvSpPr>
            <p:spPr bwMode="auto">
              <a:xfrm>
                <a:off x="6545559"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8" name="Rectangle 72">
                <a:extLst>
                  <a:ext uri="{FF2B5EF4-FFF2-40B4-BE49-F238E27FC236}">
                    <a16:creationId xmlns:a16="http://schemas.microsoft.com/office/drawing/2014/main" id="{B487530C-87BB-6282-289D-CD211AE8C887}"/>
                  </a:ext>
                </a:extLst>
              </p:cNvPr>
              <p:cNvSpPr>
                <a:spLocks noChangeArrowheads="1"/>
              </p:cNvSpPr>
              <p:nvPr userDrawn="1"/>
            </p:nvSpPr>
            <p:spPr bwMode="auto">
              <a:xfrm>
                <a:off x="6440784" y="4841618"/>
                <a:ext cx="21480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0" name="Group 139">
              <a:extLst>
                <a:ext uri="{FF2B5EF4-FFF2-40B4-BE49-F238E27FC236}">
                  <a16:creationId xmlns:a16="http://schemas.microsoft.com/office/drawing/2014/main" id="{C6B358CB-8244-C3C8-2F51-79969683929B}"/>
                </a:ext>
              </a:extLst>
            </p:cNvPr>
            <p:cNvGrpSpPr/>
            <p:nvPr userDrawn="1"/>
          </p:nvGrpSpPr>
          <p:grpSpPr>
            <a:xfrm>
              <a:off x="6455085" y="4235797"/>
              <a:ext cx="222818" cy="207246"/>
              <a:chOff x="6440784" y="4222259"/>
              <a:chExt cx="222818" cy="207246"/>
            </a:xfrm>
          </p:grpSpPr>
          <p:sp>
            <p:nvSpPr>
              <p:cNvPr id="80" name="Rectangle 74">
                <a:extLst>
                  <a:ext uri="{FF2B5EF4-FFF2-40B4-BE49-F238E27FC236}">
                    <a16:creationId xmlns:a16="http://schemas.microsoft.com/office/drawing/2014/main" id="{F8EEFBD4-BCC8-9B51-82E9-5FEE4E034CF5}"/>
                  </a:ext>
                </a:extLst>
              </p:cNvPr>
              <p:cNvSpPr>
                <a:spLocks noChangeArrowheads="1"/>
              </p:cNvSpPr>
              <p:nvPr userDrawn="1"/>
            </p:nvSpPr>
            <p:spPr bwMode="auto">
              <a:xfrm>
                <a:off x="6440784"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2A446F"/>
                    </a:solidFill>
                    <a:effectLst/>
                    <a:latin typeface="Segoe UI Black" panose="020B0A02040204020203" pitchFamily="34" charset="0"/>
                  </a:rPr>
                  <a:t>A</a:t>
                </a:r>
                <a:endParaRPr kumimoji="0" lang="en-US" altLang="en-US" sz="1800" b="0" i="0" u="none" strike="noStrike" cap="none" normalizeH="0" baseline="0" dirty="0">
                  <a:ln>
                    <a:noFill/>
                  </a:ln>
                  <a:solidFill>
                    <a:srgbClr val="2A446F"/>
                  </a:solidFill>
                  <a:effectLst/>
                  <a:latin typeface="Arial" panose="020B0604020202020204" pitchFamily="34" charset="0"/>
                </a:endParaRPr>
              </a:p>
            </p:txBody>
          </p:sp>
          <p:sp>
            <p:nvSpPr>
              <p:cNvPr id="81" name="Rectangle 75">
                <a:extLst>
                  <a:ext uri="{FF2B5EF4-FFF2-40B4-BE49-F238E27FC236}">
                    <a16:creationId xmlns:a16="http://schemas.microsoft.com/office/drawing/2014/main" id="{5B380C53-82FA-1B4B-30BF-798A5B2F88F5}"/>
                  </a:ext>
                </a:extLst>
              </p:cNvPr>
              <p:cNvSpPr>
                <a:spLocks noChangeArrowheads="1"/>
              </p:cNvSpPr>
              <p:nvPr userDrawn="1"/>
            </p:nvSpPr>
            <p:spPr bwMode="auto">
              <a:xfrm>
                <a:off x="6545559"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76">
                <a:extLst>
                  <a:ext uri="{FF2B5EF4-FFF2-40B4-BE49-F238E27FC236}">
                    <a16:creationId xmlns:a16="http://schemas.microsoft.com/office/drawing/2014/main" id="{5220604C-6208-C2D5-0A1F-68306385E1FB}"/>
                  </a:ext>
                </a:extLst>
              </p:cNvPr>
              <p:cNvSpPr>
                <a:spLocks noChangeArrowheads="1"/>
              </p:cNvSpPr>
              <p:nvPr userDrawn="1"/>
            </p:nvSpPr>
            <p:spPr bwMode="auto">
              <a:xfrm>
                <a:off x="6440784" y="4352561"/>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10" name="Group 109">
              <a:extLst>
                <a:ext uri="{FF2B5EF4-FFF2-40B4-BE49-F238E27FC236}">
                  <a16:creationId xmlns:a16="http://schemas.microsoft.com/office/drawing/2014/main" id="{059EE6F8-A27B-1F22-044B-E55CC3E02DA7}"/>
                </a:ext>
              </a:extLst>
            </p:cNvPr>
            <p:cNvGrpSpPr>
              <a:grpSpLocks/>
            </p:cNvGrpSpPr>
            <p:nvPr userDrawn="1"/>
          </p:nvGrpSpPr>
          <p:grpSpPr>
            <a:xfrm>
              <a:off x="5282703" y="3983653"/>
              <a:ext cx="2263775" cy="231837"/>
              <a:chOff x="5282703" y="3983653"/>
              <a:chExt cx="2263775" cy="231837"/>
            </a:xfrm>
          </p:grpSpPr>
          <p:sp>
            <p:nvSpPr>
              <p:cNvPr id="83" name="Rectangle 80">
                <a:extLst>
                  <a:ext uri="{FF2B5EF4-FFF2-40B4-BE49-F238E27FC236}">
                    <a16:creationId xmlns:a16="http://schemas.microsoft.com/office/drawing/2014/main" id="{3D2A98B8-E200-678A-E8D0-7F915BF24E8A}"/>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81">
                <a:extLst>
                  <a:ext uri="{FF2B5EF4-FFF2-40B4-BE49-F238E27FC236}">
                    <a16:creationId xmlns:a16="http://schemas.microsoft.com/office/drawing/2014/main" id="{0A33A553-B149-6F5D-639E-0E68F58F1780}"/>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2">
                <a:extLst>
                  <a:ext uri="{FF2B5EF4-FFF2-40B4-BE49-F238E27FC236}">
                    <a16:creationId xmlns:a16="http://schemas.microsoft.com/office/drawing/2014/main" id="{C8B6E6AD-D8D0-9276-C59C-36AE25B7F95C}"/>
                  </a:ext>
                </a:extLst>
              </p:cNvPr>
              <p:cNvSpPr>
                <a:spLocks noEditPoints="1"/>
              </p:cNvSpPr>
              <p:nvPr/>
            </p:nvSpPr>
            <p:spPr bwMode="auto">
              <a:xfrm>
                <a:off x="5282703" y="3983653"/>
                <a:ext cx="2263775" cy="231837"/>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83">
                <a:extLst>
                  <a:ext uri="{FF2B5EF4-FFF2-40B4-BE49-F238E27FC236}">
                    <a16:creationId xmlns:a16="http://schemas.microsoft.com/office/drawing/2014/main" id="{0926B1ED-665F-EE39-BA4D-70CE150DA6C2}"/>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6" name="Group 145">
              <a:extLst>
                <a:ext uri="{FF2B5EF4-FFF2-40B4-BE49-F238E27FC236}">
                  <a16:creationId xmlns:a16="http://schemas.microsoft.com/office/drawing/2014/main" id="{03A39392-6759-F08C-7000-160D5DC0E292}"/>
                </a:ext>
              </a:extLst>
            </p:cNvPr>
            <p:cNvGrpSpPr/>
            <p:nvPr userDrawn="1"/>
          </p:nvGrpSpPr>
          <p:grpSpPr>
            <a:xfrm>
              <a:off x="5313659" y="4005084"/>
              <a:ext cx="498534" cy="192016"/>
              <a:chOff x="5300959" y="3988730"/>
              <a:chExt cx="498534" cy="192016"/>
            </a:xfrm>
          </p:grpSpPr>
          <p:sp>
            <p:nvSpPr>
              <p:cNvPr id="87" name="Rectangle 84">
                <a:extLst>
                  <a:ext uri="{FF2B5EF4-FFF2-40B4-BE49-F238E27FC236}">
                    <a16:creationId xmlns:a16="http://schemas.microsoft.com/office/drawing/2014/main" id="{E74C6C74-AA24-4BED-2DE9-C3CEEE41E22E}"/>
                  </a:ext>
                </a:extLst>
              </p:cNvPr>
              <p:cNvSpPr>
                <a:spLocks noChangeArrowheads="1"/>
              </p:cNvSpPr>
              <p:nvPr userDrawn="1"/>
            </p:nvSpPr>
            <p:spPr bwMode="auto">
              <a:xfrm>
                <a:off x="5300959" y="3988730"/>
                <a:ext cx="4985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FFFFFF"/>
                    </a:solidFill>
                    <a:effectLst/>
                    <a:latin typeface="Segoe UI" panose="020B0502040204020203" pitchFamily="34" charset="0"/>
                  </a:rPr>
                  <a:t>Blue Black</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8" name="Rectangle 85">
                <a:extLst>
                  <a:ext uri="{FF2B5EF4-FFF2-40B4-BE49-F238E27FC236}">
                    <a16:creationId xmlns:a16="http://schemas.microsoft.com/office/drawing/2014/main" id="{254A3C47-E33D-DC85-0DD1-1F09A870D429}"/>
                  </a:ext>
                </a:extLst>
              </p:cNvPr>
              <p:cNvSpPr>
                <a:spLocks noChangeArrowheads="1"/>
              </p:cNvSpPr>
              <p:nvPr userDrawn="1"/>
            </p:nvSpPr>
            <p:spPr bwMode="auto">
              <a:xfrm>
                <a:off x="5300959" y="4103802"/>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3" name="Group 142">
              <a:extLst>
                <a:ext uri="{FF2B5EF4-FFF2-40B4-BE49-F238E27FC236}">
                  <a16:creationId xmlns:a16="http://schemas.microsoft.com/office/drawing/2014/main" id="{E479D2A2-9248-FADA-F6A8-80F2958F0621}"/>
                </a:ext>
              </a:extLst>
            </p:cNvPr>
            <p:cNvGrpSpPr/>
            <p:nvPr userDrawn="1"/>
          </p:nvGrpSpPr>
          <p:grpSpPr>
            <a:xfrm>
              <a:off x="5313659" y="4724853"/>
              <a:ext cx="211596" cy="207246"/>
              <a:chOff x="5294609" y="4714700"/>
              <a:chExt cx="211596" cy="207246"/>
            </a:xfrm>
          </p:grpSpPr>
          <p:sp>
            <p:nvSpPr>
              <p:cNvPr id="93" name="Rectangle 90">
                <a:extLst>
                  <a:ext uri="{FF2B5EF4-FFF2-40B4-BE49-F238E27FC236}">
                    <a16:creationId xmlns:a16="http://schemas.microsoft.com/office/drawing/2014/main" id="{7C14974B-01E7-053F-C185-D7AF06732E9F}"/>
                  </a:ext>
                </a:extLst>
              </p:cNvPr>
              <p:cNvSpPr>
                <a:spLocks noChangeArrowheads="1"/>
              </p:cNvSpPr>
              <p:nvPr userDrawn="1"/>
            </p:nvSpPr>
            <p:spPr bwMode="auto">
              <a:xfrm>
                <a:off x="5294609"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CD9BCF"/>
                    </a:solidFill>
                    <a:effectLst/>
                    <a:latin typeface="Segoe UI Black" panose="020B0A02040204020203" pitchFamily="34" charset="0"/>
                  </a:rPr>
                  <a:t>A</a:t>
                </a:r>
                <a:endParaRPr kumimoji="0" lang="en-US" altLang="en-US" sz="1800" b="0" i="0" u="none" strike="noStrike" cap="none" normalizeH="0" baseline="0" dirty="0">
                  <a:ln>
                    <a:noFill/>
                  </a:ln>
                  <a:solidFill>
                    <a:srgbClr val="CD9BCF"/>
                  </a:solidFill>
                  <a:effectLst/>
                  <a:latin typeface="Arial" panose="020B0604020202020204" pitchFamily="34" charset="0"/>
                </a:endParaRPr>
              </a:p>
            </p:txBody>
          </p:sp>
          <p:sp>
            <p:nvSpPr>
              <p:cNvPr id="94" name="Rectangle 91">
                <a:extLst>
                  <a:ext uri="{FF2B5EF4-FFF2-40B4-BE49-F238E27FC236}">
                    <a16:creationId xmlns:a16="http://schemas.microsoft.com/office/drawing/2014/main" id="{549DD738-C45C-386A-8917-EAAC0DA91431}"/>
                  </a:ext>
                </a:extLst>
              </p:cNvPr>
              <p:cNvSpPr>
                <a:spLocks noChangeArrowheads="1"/>
              </p:cNvSpPr>
              <p:nvPr userDrawn="1"/>
            </p:nvSpPr>
            <p:spPr bwMode="auto">
              <a:xfrm>
                <a:off x="5399384"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5" name="Rectangle 92">
                <a:extLst>
                  <a:ext uri="{FF2B5EF4-FFF2-40B4-BE49-F238E27FC236}">
                    <a16:creationId xmlns:a16="http://schemas.microsoft.com/office/drawing/2014/main" id="{61D59B05-DAD6-BBC5-343C-A42D46F9CD87}"/>
                  </a:ext>
                </a:extLst>
              </p:cNvPr>
              <p:cNvSpPr>
                <a:spLocks noChangeArrowheads="1"/>
              </p:cNvSpPr>
              <p:nvPr userDrawn="1"/>
            </p:nvSpPr>
            <p:spPr bwMode="auto">
              <a:xfrm>
                <a:off x="5294609" y="4845002"/>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9" name="Group 138">
              <a:extLst>
                <a:ext uri="{FF2B5EF4-FFF2-40B4-BE49-F238E27FC236}">
                  <a16:creationId xmlns:a16="http://schemas.microsoft.com/office/drawing/2014/main" id="{0FB38F0E-9447-70F7-2C96-EE118D6178E7}"/>
                </a:ext>
              </a:extLst>
            </p:cNvPr>
            <p:cNvGrpSpPr/>
            <p:nvPr userDrawn="1"/>
          </p:nvGrpSpPr>
          <p:grpSpPr>
            <a:xfrm>
              <a:off x="5313659" y="4235797"/>
              <a:ext cx="229230" cy="208939"/>
              <a:chOff x="5294609" y="4225643"/>
              <a:chExt cx="229230" cy="208939"/>
            </a:xfrm>
          </p:grpSpPr>
          <p:sp>
            <p:nvSpPr>
              <p:cNvPr id="97" name="Rectangle 94">
                <a:extLst>
                  <a:ext uri="{FF2B5EF4-FFF2-40B4-BE49-F238E27FC236}">
                    <a16:creationId xmlns:a16="http://schemas.microsoft.com/office/drawing/2014/main" id="{43BBB099-87DC-5BA5-BC4D-B2C9646D644E}"/>
                  </a:ext>
                </a:extLst>
              </p:cNvPr>
              <p:cNvSpPr>
                <a:spLocks noChangeArrowheads="1"/>
              </p:cNvSpPr>
              <p:nvPr userDrawn="1"/>
            </p:nvSpPr>
            <p:spPr bwMode="auto">
              <a:xfrm>
                <a:off x="5294609"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02573"/>
                    </a:solidFill>
                    <a:effectLst/>
                    <a:latin typeface="Segoe UI Black" panose="020B0A02040204020203" pitchFamily="34" charset="0"/>
                  </a:rPr>
                  <a:t>A</a:t>
                </a:r>
                <a:endParaRPr kumimoji="0" lang="en-US" altLang="en-US" sz="1800" b="0" i="0" u="none" strike="noStrike" cap="none" normalizeH="0" baseline="0" dirty="0">
                  <a:ln>
                    <a:noFill/>
                  </a:ln>
                  <a:solidFill>
                    <a:srgbClr val="702573"/>
                  </a:solidFill>
                  <a:effectLst/>
                  <a:latin typeface="Arial" panose="020B0604020202020204" pitchFamily="34" charset="0"/>
                </a:endParaRPr>
              </a:p>
            </p:txBody>
          </p:sp>
          <p:sp>
            <p:nvSpPr>
              <p:cNvPr id="98" name="Rectangle 95">
                <a:extLst>
                  <a:ext uri="{FF2B5EF4-FFF2-40B4-BE49-F238E27FC236}">
                    <a16:creationId xmlns:a16="http://schemas.microsoft.com/office/drawing/2014/main" id="{264AF6E2-1295-4160-DA19-2585B363120A}"/>
                  </a:ext>
                </a:extLst>
              </p:cNvPr>
              <p:cNvSpPr>
                <a:spLocks noChangeArrowheads="1"/>
              </p:cNvSpPr>
              <p:nvPr userDrawn="1"/>
            </p:nvSpPr>
            <p:spPr bwMode="auto">
              <a:xfrm>
                <a:off x="5399384"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9" name="Rectangle 96">
                <a:extLst>
                  <a:ext uri="{FF2B5EF4-FFF2-40B4-BE49-F238E27FC236}">
                    <a16:creationId xmlns:a16="http://schemas.microsoft.com/office/drawing/2014/main" id="{C0386FF5-BA0F-B1F4-88CA-8E64D2C66F76}"/>
                  </a:ext>
                </a:extLst>
              </p:cNvPr>
              <p:cNvSpPr>
                <a:spLocks noChangeArrowheads="1"/>
              </p:cNvSpPr>
              <p:nvPr userDrawn="1"/>
            </p:nvSpPr>
            <p:spPr bwMode="auto">
              <a:xfrm>
                <a:off x="5294609" y="4357638"/>
                <a:ext cx="22923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CD9BCF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13" name="Group 112">
              <a:extLst>
                <a:ext uri="{FF2B5EF4-FFF2-40B4-BE49-F238E27FC236}">
                  <a16:creationId xmlns:a16="http://schemas.microsoft.com/office/drawing/2014/main" id="{74DB690E-251B-681D-745F-89FC4E1C51B3}"/>
                </a:ext>
              </a:extLst>
            </p:cNvPr>
            <p:cNvGrpSpPr/>
            <p:nvPr userDrawn="1"/>
          </p:nvGrpSpPr>
          <p:grpSpPr>
            <a:xfrm>
              <a:off x="5280323" y="4976997"/>
              <a:ext cx="2263775" cy="231837"/>
              <a:chOff x="5280323" y="4976997"/>
              <a:chExt cx="2263775" cy="231837"/>
            </a:xfrm>
          </p:grpSpPr>
          <p:sp>
            <p:nvSpPr>
              <p:cNvPr id="100" name="Rectangle 97">
                <a:extLst>
                  <a:ext uri="{FF2B5EF4-FFF2-40B4-BE49-F238E27FC236}">
                    <a16:creationId xmlns:a16="http://schemas.microsoft.com/office/drawing/2014/main" id="{9FC9884F-56BC-C520-8E0E-60C18D1D943A}"/>
                  </a:ext>
                </a:extLst>
              </p:cNvPr>
              <p:cNvSpPr>
                <a:spLocks noChangeArrowheads="1"/>
              </p:cNvSpPr>
              <p:nvPr/>
            </p:nvSpPr>
            <p:spPr bwMode="auto">
              <a:xfrm>
                <a:off x="5280323" y="4976997"/>
                <a:ext cx="2263775" cy="2318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8">
                <a:extLst>
                  <a:ext uri="{FF2B5EF4-FFF2-40B4-BE49-F238E27FC236}">
                    <a16:creationId xmlns:a16="http://schemas.microsoft.com/office/drawing/2014/main" id="{5EBE61B3-D140-8057-1328-6C3FE7AD74AB}"/>
                  </a:ext>
                </a:extLst>
              </p:cNvPr>
              <p:cNvSpPr>
                <a:spLocks noChangeArrowheads="1"/>
              </p:cNvSpPr>
              <p:nvPr/>
            </p:nvSpPr>
            <p:spPr bwMode="auto">
              <a:xfrm>
                <a:off x="5280323" y="4976997"/>
                <a:ext cx="2263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2" name="Rectangle 99">
              <a:extLst>
                <a:ext uri="{FF2B5EF4-FFF2-40B4-BE49-F238E27FC236}">
                  <a16:creationId xmlns:a16="http://schemas.microsoft.com/office/drawing/2014/main" id="{EE5B0239-44FF-64AE-A0A3-E7AEC4F719D0}"/>
                </a:ext>
              </a:extLst>
            </p:cNvPr>
            <p:cNvSpPr>
              <a:spLocks noChangeArrowheads="1"/>
            </p:cNvSpPr>
            <p:nvPr userDrawn="1"/>
          </p:nvSpPr>
          <p:spPr bwMode="auto">
            <a:xfrm>
              <a:off x="5311279" y="4998428"/>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bg1"/>
                  </a:solidFill>
                  <a:effectLst/>
                  <a:latin typeface="Segoe UI" panose="020B0502040204020203" pitchFamily="34" charset="0"/>
                </a:rPr>
                <a:t>000000</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grpSp>
          <p:nvGrpSpPr>
            <p:cNvPr id="111" name="Group 110">
              <a:extLst>
                <a:ext uri="{FF2B5EF4-FFF2-40B4-BE49-F238E27FC236}">
                  <a16:creationId xmlns:a16="http://schemas.microsoft.com/office/drawing/2014/main" id="{287256CD-A0D0-C353-3C91-F51DC6CEAA74}"/>
                </a:ext>
              </a:extLst>
            </p:cNvPr>
            <p:cNvGrpSpPr>
              <a:grpSpLocks/>
            </p:cNvGrpSpPr>
            <p:nvPr userDrawn="1"/>
          </p:nvGrpSpPr>
          <p:grpSpPr>
            <a:xfrm>
              <a:off x="2987973" y="3983653"/>
              <a:ext cx="2263775" cy="231837"/>
              <a:chOff x="2987972" y="3987038"/>
              <a:chExt cx="2268538" cy="230144"/>
            </a:xfrm>
          </p:grpSpPr>
          <p:sp>
            <p:nvSpPr>
              <p:cNvPr id="103" name="Rectangle 100">
                <a:extLst>
                  <a:ext uri="{FF2B5EF4-FFF2-40B4-BE49-F238E27FC236}">
                    <a16:creationId xmlns:a16="http://schemas.microsoft.com/office/drawing/2014/main" id="{9CADF0D7-2065-1313-DBFF-EB0C09C03DB9}"/>
                  </a:ext>
                </a:extLst>
              </p:cNvPr>
              <p:cNvSpPr>
                <a:spLocks noChangeArrowheads="1"/>
              </p:cNvSpPr>
              <p:nvPr/>
            </p:nvSpPr>
            <p:spPr bwMode="auto">
              <a:xfrm>
                <a:off x="2987972" y="3987038"/>
                <a:ext cx="2268538" cy="230144"/>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01">
                <a:extLst>
                  <a:ext uri="{FF2B5EF4-FFF2-40B4-BE49-F238E27FC236}">
                    <a16:creationId xmlns:a16="http://schemas.microsoft.com/office/drawing/2014/main" id="{213DC802-E7FC-525B-6021-DF572FA385D6}"/>
                  </a:ext>
                </a:extLst>
              </p:cNvPr>
              <p:cNvSpPr>
                <a:spLocks noChangeArrowheads="1"/>
              </p:cNvSpPr>
              <p:nvPr/>
            </p:nvSpPr>
            <p:spPr bwMode="auto">
              <a:xfrm>
                <a:off x="2987972" y="3987038"/>
                <a:ext cx="2268538" cy="230144"/>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5" name="Group 144">
              <a:extLst>
                <a:ext uri="{FF2B5EF4-FFF2-40B4-BE49-F238E27FC236}">
                  <a16:creationId xmlns:a16="http://schemas.microsoft.com/office/drawing/2014/main" id="{18F04B8B-7F04-6D66-32DA-88D780BD0093}"/>
                </a:ext>
              </a:extLst>
            </p:cNvPr>
            <p:cNvGrpSpPr/>
            <p:nvPr userDrawn="1"/>
          </p:nvGrpSpPr>
          <p:grpSpPr>
            <a:xfrm>
              <a:off x="3018929" y="4005084"/>
              <a:ext cx="615553" cy="190324"/>
              <a:chOff x="3002259" y="3980269"/>
              <a:chExt cx="615553" cy="190324"/>
            </a:xfrm>
          </p:grpSpPr>
          <p:sp>
            <p:nvSpPr>
              <p:cNvPr id="105" name="Rectangle 102">
                <a:extLst>
                  <a:ext uri="{FF2B5EF4-FFF2-40B4-BE49-F238E27FC236}">
                    <a16:creationId xmlns:a16="http://schemas.microsoft.com/office/drawing/2014/main" id="{BB53E1AC-8C2B-8E90-2391-F13AB0E7DBCC}"/>
                  </a:ext>
                </a:extLst>
              </p:cNvPr>
              <p:cNvSpPr>
                <a:spLocks noChangeArrowheads="1"/>
              </p:cNvSpPr>
              <p:nvPr userDrawn="1"/>
            </p:nvSpPr>
            <p:spPr bwMode="auto">
              <a:xfrm>
                <a:off x="3002259" y="3980269"/>
                <a:ext cx="61555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1A1A1A"/>
                    </a:solidFill>
                    <a:effectLst/>
                    <a:latin typeface="Segoe UI" panose="020B0502040204020203" pitchFamily="34" charset="0"/>
                  </a:rPr>
                  <a:t>Neutral Gray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6" name="Rectangle 103">
                <a:extLst>
                  <a:ext uri="{FF2B5EF4-FFF2-40B4-BE49-F238E27FC236}">
                    <a16:creationId xmlns:a16="http://schemas.microsoft.com/office/drawing/2014/main" id="{A24372CE-4853-1243-3F7B-9DA51361BDF1}"/>
                  </a:ext>
                </a:extLst>
              </p:cNvPr>
              <p:cNvSpPr>
                <a:spLocks noChangeArrowheads="1"/>
              </p:cNvSpPr>
              <p:nvPr userDrawn="1"/>
            </p:nvSpPr>
            <p:spPr bwMode="auto">
              <a:xfrm>
                <a:off x="3002259" y="4093649"/>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6" name="Group 135">
              <a:extLst>
                <a:ext uri="{FF2B5EF4-FFF2-40B4-BE49-F238E27FC236}">
                  <a16:creationId xmlns:a16="http://schemas.microsoft.com/office/drawing/2014/main" id="{3C8DABFC-1CEB-07F7-BB5C-77B402457E04}"/>
                </a:ext>
              </a:extLst>
            </p:cNvPr>
            <p:cNvGrpSpPr/>
            <p:nvPr userDrawn="1"/>
          </p:nvGrpSpPr>
          <p:grpSpPr>
            <a:xfrm>
              <a:off x="4161941" y="4479479"/>
              <a:ext cx="213200" cy="208939"/>
              <a:chOff x="4150022" y="4465941"/>
              <a:chExt cx="213200" cy="208939"/>
            </a:xfrm>
          </p:grpSpPr>
          <p:sp>
            <p:nvSpPr>
              <p:cNvPr id="34" name="Rectangle 33">
                <a:extLst>
                  <a:ext uri="{FF2B5EF4-FFF2-40B4-BE49-F238E27FC236}">
                    <a16:creationId xmlns:a16="http://schemas.microsoft.com/office/drawing/2014/main" id="{009D7676-24C9-D284-7745-1E0476D2DEBF}"/>
                  </a:ext>
                </a:extLst>
              </p:cNvPr>
              <p:cNvSpPr>
                <a:spLocks noChangeArrowheads="1"/>
              </p:cNvSpPr>
              <p:nvPr userDrawn="1"/>
            </p:nvSpPr>
            <p:spPr bwMode="auto">
              <a:xfrm>
                <a:off x="41500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35" name="Rectangle 34">
                <a:extLst>
                  <a:ext uri="{FF2B5EF4-FFF2-40B4-BE49-F238E27FC236}">
                    <a16:creationId xmlns:a16="http://schemas.microsoft.com/office/drawing/2014/main" id="{2E067B62-8905-E5CF-2CE1-AFF4CC56BBBE}"/>
                  </a:ext>
                </a:extLst>
              </p:cNvPr>
              <p:cNvSpPr>
                <a:spLocks noChangeArrowheads="1"/>
              </p:cNvSpPr>
              <p:nvPr userDrawn="1"/>
            </p:nvSpPr>
            <p:spPr bwMode="auto">
              <a:xfrm>
                <a:off x="4150022" y="4597936"/>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F4364C</a:t>
                </a:r>
                <a:endParaRPr kumimoji="0" lang="en-US" altLang="en-US" sz="1800" b="0" i="0" u="none" strike="noStrike" cap="none" normalizeH="0" baseline="0">
                  <a:ln>
                    <a:noFill/>
                  </a:ln>
                  <a:effectLst/>
                  <a:latin typeface="Arial" panose="020B0604020202020204" pitchFamily="34" charset="0"/>
                </a:endParaRPr>
              </a:p>
            </p:txBody>
          </p:sp>
          <p:sp>
            <p:nvSpPr>
              <p:cNvPr id="107" name="Rectangle 14">
                <a:extLst>
                  <a:ext uri="{FF2B5EF4-FFF2-40B4-BE49-F238E27FC236}">
                    <a16:creationId xmlns:a16="http://schemas.microsoft.com/office/drawing/2014/main" id="{2ED8ED90-F6E9-2DDA-1208-72514C2421A6}"/>
                  </a:ext>
                </a:extLst>
              </p:cNvPr>
              <p:cNvSpPr>
                <a:spLocks noChangeArrowheads="1"/>
              </p:cNvSpPr>
              <p:nvPr userDrawn="1"/>
            </p:nvSpPr>
            <p:spPr bwMode="auto">
              <a:xfrm>
                <a:off x="4253209" y="4469325"/>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41" name="Group 140">
              <a:extLst>
                <a:ext uri="{FF2B5EF4-FFF2-40B4-BE49-F238E27FC236}">
                  <a16:creationId xmlns:a16="http://schemas.microsoft.com/office/drawing/2014/main" id="{C6A5BD4A-5654-7FD6-88CD-CC557137A7E1}"/>
                </a:ext>
              </a:extLst>
            </p:cNvPr>
            <p:cNvGrpSpPr/>
            <p:nvPr userDrawn="1"/>
          </p:nvGrpSpPr>
          <p:grpSpPr>
            <a:xfrm>
              <a:off x="5313659" y="4479479"/>
              <a:ext cx="222818" cy="212323"/>
              <a:chOff x="5294609" y="4467633"/>
              <a:chExt cx="222818" cy="212323"/>
            </a:xfrm>
          </p:grpSpPr>
          <p:sp>
            <p:nvSpPr>
              <p:cNvPr id="90" name="Rectangle 87">
                <a:extLst>
                  <a:ext uri="{FF2B5EF4-FFF2-40B4-BE49-F238E27FC236}">
                    <a16:creationId xmlns:a16="http://schemas.microsoft.com/office/drawing/2014/main" id="{FA7F27EC-A77A-8BF3-4B0F-B4D399479DE1}"/>
                  </a:ext>
                </a:extLst>
              </p:cNvPr>
              <p:cNvSpPr>
                <a:spLocks noChangeArrowheads="1"/>
              </p:cNvSpPr>
              <p:nvPr userDrawn="1"/>
            </p:nvSpPr>
            <p:spPr bwMode="auto">
              <a:xfrm>
                <a:off x="5294609"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1" name="Rectangle 88">
                <a:extLst>
                  <a:ext uri="{FF2B5EF4-FFF2-40B4-BE49-F238E27FC236}">
                    <a16:creationId xmlns:a16="http://schemas.microsoft.com/office/drawing/2014/main" id="{7C28F47B-8AD2-FB82-20F0-2CB83DCA9D13}"/>
                  </a:ext>
                </a:extLst>
              </p:cNvPr>
              <p:cNvSpPr>
                <a:spLocks noChangeArrowheads="1"/>
              </p:cNvSpPr>
              <p:nvPr userDrawn="1"/>
            </p:nvSpPr>
            <p:spPr bwMode="auto">
              <a:xfrm>
                <a:off x="5294609" y="4603012"/>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C73ECC</a:t>
                </a:r>
                <a:endParaRPr kumimoji="0" lang="en-US" altLang="en-US" sz="1800" b="0" i="0" u="none" strike="noStrike" cap="none" normalizeH="0" baseline="0">
                  <a:ln>
                    <a:noFill/>
                  </a:ln>
                  <a:effectLst/>
                  <a:latin typeface="Arial" panose="020B0604020202020204" pitchFamily="34" charset="0"/>
                </a:endParaRPr>
              </a:p>
            </p:txBody>
          </p:sp>
          <p:sp>
            <p:nvSpPr>
              <p:cNvPr id="108" name="Rectangle 95">
                <a:extLst>
                  <a:ext uri="{FF2B5EF4-FFF2-40B4-BE49-F238E27FC236}">
                    <a16:creationId xmlns:a16="http://schemas.microsoft.com/office/drawing/2014/main" id="{0397442F-6B46-BE99-3B0D-0CDBCE463173}"/>
                  </a:ext>
                </a:extLst>
              </p:cNvPr>
              <p:cNvSpPr>
                <a:spLocks noChangeArrowheads="1"/>
              </p:cNvSpPr>
              <p:nvPr userDrawn="1"/>
            </p:nvSpPr>
            <p:spPr bwMode="auto">
              <a:xfrm>
                <a:off x="5399384"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sp>
        <p:nvSpPr>
          <p:cNvPr id="149" name="Footer Placeholder 2">
            <a:extLst>
              <a:ext uri="{FF2B5EF4-FFF2-40B4-BE49-F238E27FC236}">
                <a16:creationId xmlns:a16="http://schemas.microsoft.com/office/drawing/2014/main" id="{D484F4D1-D679-5A64-EFBC-0310E92E663F}"/>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435726085"/>
      </p:ext>
    </p:extLst>
  </p:cSld>
  <p:clrMap bg1="lt1" tx1="dk1" bg2="lt2" tx2="dk2" accent1="accent1" accent2="accent2" accent3="accent3" accent4="accent4" accent5="accent5" accent6="accent6" hlink="hlink" folHlink="folHlink"/>
  <p:sldLayoutIdLst>
    <p:sldLayoutId id="2147485536" r:id="rId1"/>
    <p:sldLayoutId id="2147485537" r:id="rId2"/>
    <p:sldLayoutId id="2147485538" r:id="rId3"/>
    <p:sldLayoutId id="2147485539" r:id="rId4"/>
    <p:sldLayoutId id="2147485540" r:id="rId5"/>
    <p:sldLayoutId id="2147485542" r:id="rId6"/>
    <p:sldLayoutId id="2147485543" r:id="rId7"/>
    <p:sldLayoutId id="2147485544" r:id="rId8"/>
    <p:sldLayoutId id="2147485545" r:id="rId9"/>
    <p:sldLayoutId id="2147485546" r:id="rId10"/>
    <p:sldLayoutId id="2147485547" r:id="rId11"/>
    <p:sldLayoutId id="2147485548" r:id="rId12"/>
    <p:sldLayoutId id="2147485549" r:id="rId13"/>
    <p:sldLayoutId id="2147485550" r:id="rId14"/>
    <p:sldLayoutId id="2147485551" r:id="rId15"/>
    <p:sldLayoutId id="2147485552" r:id="rId16"/>
    <p:sldLayoutId id="2147485553" r:id="rId17"/>
    <p:sldLayoutId id="2147485554" r:id="rId18"/>
    <p:sldLayoutId id="2147485555" r:id="rId19"/>
    <p:sldLayoutId id="2147485556" r:id="rId20"/>
    <p:sldLayoutId id="2147485557" r:id="rId21"/>
    <p:sldLayoutId id="2147485558" r:id="rId22"/>
    <p:sldLayoutId id="2147485559" r:id="rId23"/>
    <p:sldLayoutId id="2147485560" r:id="rId24"/>
    <p:sldLayoutId id="2147485561" r:id="rId25"/>
    <p:sldLayoutId id="2147485562" r:id="rId26"/>
    <p:sldLayoutId id="2147485563" r:id="rId27"/>
    <p:sldLayoutId id="2147485564" r:id="rId28"/>
    <p:sldLayoutId id="2147485565" r:id="rId29"/>
    <p:sldLayoutId id="2147485566" r:id="rId30"/>
    <p:sldLayoutId id="2147485567" r:id="rId31"/>
    <p:sldLayoutId id="2147485568" r:id="rId32"/>
    <p:sldLayoutId id="2147485569" r:id="rId33"/>
    <p:sldLayoutId id="2147485570" r:id="rId34"/>
    <p:sldLayoutId id="2147485571" r:id="rId35"/>
    <p:sldLayoutId id="2147485572" r:id="rId36"/>
    <p:sldLayoutId id="2147485573" r:id="rId37"/>
    <p:sldLayoutId id="2147485574" r:id="rId38"/>
    <p:sldLayoutId id="2147485575" r:id="rId39"/>
    <p:sldLayoutId id="2147485576" r:id="rId40"/>
    <p:sldLayoutId id="2147485577" r:id="rId41"/>
    <p:sldLayoutId id="2147485578" r:id="rId42"/>
    <p:sldLayoutId id="2147485579" r:id="rId43"/>
    <p:sldLayoutId id="2147485580" r:id="rId44"/>
    <p:sldLayoutId id="2147485581" r:id="rId45"/>
    <p:sldLayoutId id="2147485582" r:id="rId46"/>
    <p:sldLayoutId id="2147485583" r:id="rId47"/>
    <p:sldLayoutId id="2147485584" r:id="rId48"/>
    <p:sldLayoutId id="2147485585" r:id="rId49"/>
    <p:sldLayoutId id="2147485586" r:id="rId50"/>
    <p:sldLayoutId id="2147485587" r:id="rId51"/>
    <p:sldLayoutId id="2147485588" r:id="rId52"/>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29" orient="horz" pos="184">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3" Type="http://schemas.openxmlformats.org/officeDocument/2006/relationships/hyperlink" Target="https://docs.microsoft.com/en-us/azure/devops/learn/what-is-devops" TargetMode="External"/><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2.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2.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2.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2.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8.xml"/><Relationship Id="rId1" Type="http://schemas.openxmlformats.org/officeDocument/2006/relationships/slideLayout" Target="../slideLayouts/slideLayout22.xml"/><Relationship Id="rId5" Type="http://schemas.openxmlformats.org/officeDocument/2006/relationships/image" Target="../media/image26.png"/><Relationship Id="rId4" Type="http://schemas.openxmlformats.org/officeDocument/2006/relationships/image" Target="../media/image25.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0BF0E-99A1-E9AF-345C-A0796CD3F0E6}"/>
              </a:ext>
            </a:extLst>
          </p:cNvPr>
          <p:cNvSpPr>
            <a:spLocks noGrp="1"/>
          </p:cNvSpPr>
          <p:nvPr>
            <p:ph type="title"/>
          </p:nvPr>
        </p:nvSpPr>
        <p:spPr>
          <a:xfrm>
            <a:off x="569912" y="2197894"/>
            <a:ext cx="5686955" cy="2462213"/>
          </a:xfrm>
        </p:spPr>
        <p:txBody>
          <a:bodyPr/>
          <a:lstStyle/>
          <a:p>
            <a:r>
              <a:rPr lang="en-US" dirty="0"/>
              <a:t>AZ-400.00</a:t>
            </a:r>
            <a:br>
              <a:rPr lang="en-US" dirty="0"/>
            </a:br>
            <a:r>
              <a:rPr lang="en-US" dirty="0"/>
              <a:t>Learning Path 01:</a:t>
            </a:r>
            <a:br>
              <a:rPr lang="en-US" dirty="0"/>
            </a:br>
            <a:r>
              <a:rPr lang="en-US" dirty="0"/>
              <a:t>Implement development for enterprise DevOps</a:t>
            </a:r>
          </a:p>
        </p:txBody>
      </p:sp>
    </p:spTree>
    <p:extLst>
      <p:ext uri="{BB962C8B-B14F-4D97-AF65-F5344CB8AC3E}">
        <p14:creationId xmlns:p14="http://schemas.microsoft.com/office/powerpoint/2010/main" val="3478373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B7D58-B35D-FB36-50FB-708F7E9CFB17}"/>
              </a:ext>
            </a:extLst>
          </p:cNvPr>
          <p:cNvSpPr>
            <a:spLocks noGrp="1"/>
          </p:cNvSpPr>
          <p:nvPr>
            <p:ph type="title"/>
          </p:nvPr>
        </p:nvSpPr>
        <p:spPr>
          <a:xfrm>
            <a:off x="569911" y="2153504"/>
            <a:ext cx="6345239" cy="1846659"/>
          </a:xfrm>
        </p:spPr>
        <p:txBody>
          <a:bodyPr/>
          <a:lstStyle/>
          <a:p>
            <a:r>
              <a:rPr lang="en-US" dirty="0"/>
              <a:t>Module 03: Design and implement branch strategies and workflows</a:t>
            </a:r>
          </a:p>
        </p:txBody>
      </p:sp>
    </p:spTree>
    <p:extLst>
      <p:ext uri="{BB962C8B-B14F-4D97-AF65-F5344CB8AC3E}">
        <p14:creationId xmlns:p14="http://schemas.microsoft.com/office/powerpoint/2010/main" val="358912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1055D-2326-43DA-8879-B02AE8E02946}"/>
              </a:ext>
            </a:extLst>
          </p:cNvPr>
          <p:cNvSpPr>
            <a:spLocks noGrp="1"/>
          </p:cNvSpPr>
          <p:nvPr>
            <p:ph type="title"/>
          </p:nvPr>
        </p:nvSpPr>
        <p:spPr/>
        <p:txBody>
          <a:bodyPr/>
          <a:lstStyle/>
          <a:p>
            <a:r>
              <a:rPr lang="en-US" sz="3200" dirty="0"/>
              <a:t>What is source control?</a:t>
            </a:r>
          </a:p>
        </p:txBody>
      </p:sp>
      <p:sp>
        <p:nvSpPr>
          <p:cNvPr id="24" name="Oval 23">
            <a:extLst>
              <a:ext uri="{FF2B5EF4-FFF2-40B4-BE49-F238E27FC236}">
                <a16:creationId xmlns:a16="http://schemas.microsoft.com/office/drawing/2014/main" id="{EAC9F8C0-5E23-685F-E5B1-3E9C1432A9BB}"/>
              </a:ext>
            </a:extLst>
          </p:cNvPr>
          <p:cNvSpPr/>
          <p:nvPr/>
        </p:nvSpPr>
        <p:spPr bwMode="auto">
          <a:xfrm>
            <a:off x="583096" y="1520654"/>
            <a:ext cx="640080" cy="64008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IN" sz="2400" b="1" dirty="0">
                <a:solidFill>
                  <a:schemeClr val="tx1"/>
                </a:solidFill>
              </a:rPr>
              <a:t>1</a:t>
            </a:r>
            <a:endParaRPr lang="en-US" sz="2400" b="1" dirty="0">
              <a:solidFill>
                <a:schemeClr val="tx1"/>
              </a:solidFill>
            </a:endParaRPr>
          </a:p>
        </p:txBody>
      </p:sp>
      <p:sp>
        <p:nvSpPr>
          <p:cNvPr id="3" name="Text Placeholder 2">
            <a:extLst>
              <a:ext uri="{FF2B5EF4-FFF2-40B4-BE49-F238E27FC236}">
                <a16:creationId xmlns:a16="http://schemas.microsoft.com/office/drawing/2014/main" id="{D158B17E-244D-F067-5D79-5E0002EB3875}"/>
              </a:ext>
            </a:extLst>
          </p:cNvPr>
          <p:cNvSpPr>
            <a:spLocks noGrp="1"/>
          </p:cNvSpPr>
          <p:nvPr>
            <p:ph type="body" sz="quarter" idx="11"/>
          </p:nvPr>
        </p:nvSpPr>
        <p:spPr/>
        <p:txBody>
          <a:bodyPr/>
          <a:lstStyle/>
          <a:p>
            <a:pPr>
              <a:lnSpc>
                <a:spcPct val="100000"/>
              </a:lnSpc>
            </a:pPr>
            <a:r>
              <a:rPr lang="en-US" sz="1800" dirty="0"/>
              <a:t>A source control system allows developers to collaborate on code and track changes. Use version control to save your work and coordinate code changes across your team.</a:t>
            </a:r>
          </a:p>
        </p:txBody>
      </p:sp>
      <p:sp>
        <p:nvSpPr>
          <p:cNvPr id="27" name="Oval 26">
            <a:extLst>
              <a:ext uri="{FF2B5EF4-FFF2-40B4-BE49-F238E27FC236}">
                <a16:creationId xmlns:a16="http://schemas.microsoft.com/office/drawing/2014/main" id="{8E338883-FEFB-E4A7-94D1-41D408ED48A0}"/>
              </a:ext>
            </a:extLst>
          </p:cNvPr>
          <p:cNvSpPr/>
          <p:nvPr/>
        </p:nvSpPr>
        <p:spPr bwMode="auto">
          <a:xfrm>
            <a:off x="583096" y="2569210"/>
            <a:ext cx="640080" cy="64008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IN" sz="2400" b="1" dirty="0">
                <a:solidFill>
                  <a:schemeClr val="tx1"/>
                </a:solidFill>
              </a:rPr>
              <a:t>2</a:t>
            </a:r>
            <a:endParaRPr lang="en-US" sz="2400" b="1" dirty="0">
              <a:solidFill>
                <a:schemeClr val="tx1"/>
              </a:solidFill>
            </a:endParaRPr>
          </a:p>
        </p:txBody>
      </p:sp>
      <p:sp>
        <p:nvSpPr>
          <p:cNvPr id="4" name="Text Placeholder 3">
            <a:extLst>
              <a:ext uri="{FF2B5EF4-FFF2-40B4-BE49-F238E27FC236}">
                <a16:creationId xmlns:a16="http://schemas.microsoft.com/office/drawing/2014/main" id="{FAFC68ED-753D-9010-8572-7F0C501816D9}"/>
              </a:ext>
            </a:extLst>
          </p:cNvPr>
          <p:cNvSpPr>
            <a:spLocks noGrp="1"/>
          </p:cNvSpPr>
          <p:nvPr>
            <p:ph type="body" sz="quarter" idx="15"/>
          </p:nvPr>
        </p:nvSpPr>
        <p:spPr/>
        <p:txBody>
          <a:bodyPr/>
          <a:lstStyle/>
          <a:p>
            <a:pPr>
              <a:lnSpc>
                <a:spcPct val="100000"/>
              </a:lnSpc>
            </a:pPr>
            <a:r>
              <a:rPr lang="en-US" sz="1800" dirty="0"/>
              <a:t>The version control system saves a snapshot of your files (history) so that you can review and even roll back to any version of your code with ease.</a:t>
            </a:r>
          </a:p>
        </p:txBody>
      </p:sp>
      <p:sp>
        <p:nvSpPr>
          <p:cNvPr id="30" name="Oval 29">
            <a:extLst>
              <a:ext uri="{FF2B5EF4-FFF2-40B4-BE49-F238E27FC236}">
                <a16:creationId xmlns:a16="http://schemas.microsoft.com/office/drawing/2014/main" id="{E0B23C29-EB46-FAB1-9E54-420B4C1C0734}"/>
              </a:ext>
            </a:extLst>
          </p:cNvPr>
          <p:cNvSpPr/>
          <p:nvPr/>
        </p:nvSpPr>
        <p:spPr bwMode="auto">
          <a:xfrm>
            <a:off x="583096" y="3615373"/>
            <a:ext cx="640080" cy="64008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IN" sz="2400" b="1" dirty="0">
                <a:solidFill>
                  <a:schemeClr val="tx1"/>
                </a:solidFill>
              </a:rPr>
              <a:t>3</a:t>
            </a:r>
            <a:endParaRPr lang="en-US" sz="2400" b="1" dirty="0">
              <a:solidFill>
                <a:schemeClr val="tx1"/>
              </a:solidFill>
            </a:endParaRPr>
          </a:p>
        </p:txBody>
      </p:sp>
      <p:sp>
        <p:nvSpPr>
          <p:cNvPr id="5" name="Text Placeholder 4">
            <a:extLst>
              <a:ext uri="{FF2B5EF4-FFF2-40B4-BE49-F238E27FC236}">
                <a16:creationId xmlns:a16="http://schemas.microsoft.com/office/drawing/2014/main" id="{36D2236C-CB94-E476-80CD-3B25D360D268}"/>
              </a:ext>
            </a:extLst>
          </p:cNvPr>
          <p:cNvSpPr>
            <a:spLocks noGrp="1"/>
          </p:cNvSpPr>
          <p:nvPr>
            <p:ph type="body" sz="quarter" idx="17"/>
          </p:nvPr>
        </p:nvSpPr>
        <p:spPr/>
        <p:txBody>
          <a:bodyPr/>
          <a:lstStyle/>
          <a:p>
            <a:pPr>
              <a:lnSpc>
                <a:spcPct val="100000"/>
              </a:lnSpc>
            </a:pPr>
            <a:r>
              <a:rPr lang="en-US" sz="1800" dirty="0"/>
              <a:t>Source control protects source code from catastrophe and the casual degradation of human error and unintended consequences.</a:t>
            </a:r>
          </a:p>
        </p:txBody>
      </p:sp>
    </p:spTree>
    <p:extLst>
      <p:ext uri="{BB962C8B-B14F-4D97-AF65-F5344CB8AC3E}">
        <p14:creationId xmlns:p14="http://schemas.microsoft.com/office/powerpoint/2010/main" val="196539414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F91E9-ECA2-9A08-4BF0-A46C678388ED}"/>
              </a:ext>
            </a:extLst>
          </p:cNvPr>
          <p:cNvSpPr>
            <a:spLocks noGrp="1"/>
          </p:cNvSpPr>
          <p:nvPr>
            <p:ph type="title"/>
          </p:nvPr>
        </p:nvSpPr>
        <p:spPr/>
        <p:txBody>
          <a:bodyPr/>
          <a:lstStyle/>
          <a:p>
            <a:r>
              <a:rPr lang="en-US" dirty="0"/>
              <a:t>Explore branch workflow types</a:t>
            </a:r>
          </a:p>
        </p:txBody>
      </p:sp>
      <p:sp>
        <p:nvSpPr>
          <p:cNvPr id="10" name="Oval 9" descr="icon of a finger pushing a button">
            <a:extLst>
              <a:ext uri="{FF2B5EF4-FFF2-40B4-BE49-F238E27FC236}">
                <a16:creationId xmlns:a16="http://schemas.microsoft.com/office/drawing/2014/main" id="{3B6280A4-F29B-B6D6-AC39-981BF0E83A7D}"/>
              </a:ext>
            </a:extLst>
          </p:cNvPr>
          <p:cNvSpPr>
            <a:spLocks/>
          </p:cNvSpPr>
          <p:nvPr/>
        </p:nvSpPr>
        <p:spPr bwMode="auto">
          <a:xfrm>
            <a:off x="624243" y="1561801"/>
            <a:ext cx="557786" cy="557786"/>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1</a:t>
            </a:r>
          </a:p>
        </p:txBody>
      </p:sp>
      <p:sp>
        <p:nvSpPr>
          <p:cNvPr id="11" name="Rectangle 10">
            <a:extLst>
              <a:ext uri="{FF2B5EF4-FFF2-40B4-BE49-F238E27FC236}">
                <a16:creationId xmlns:a16="http://schemas.microsoft.com/office/drawing/2014/main" id="{EA5CAFFE-0006-B883-DCBF-5681D4863C3B}"/>
              </a:ext>
            </a:extLst>
          </p:cNvPr>
          <p:cNvSpPr>
            <a:spLocks/>
          </p:cNvSpPr>
          <p:nvPr/>
        </p:nvSpPr>
        <p:spPr bwMode="auto">
          <a:xfrm>
            <a:off x="1322172" y="1502141"/>
            <a:ext cx="10273627" cy="6771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200"/>
              </a:spcAft>
            </a:pPr>
            <a:r>
              <a:rPr lang="en-US" sz="2200" dirty="0">
                <a:solidFill>
                  <a:schemeClr val="tx1"/>
                </a:solidFill>
                <a:latin typeface="+mj-lt"/>
              </a:rPr>
              <a:t>Feature branching </a:t>
            </a:r>
            <a:r>
              <a:rPr lang="en-US" sz="2200" dirty="0">
                <a:solidFill>
                  <a:schemeClr val="tx1"/>
                </a:solidFill>
              </a:rPr>
              <a:t>– All feature development should take place in a dedicated branch instead of the main branch.</a:t>
            </a:r>
          </a:p>
        </p:txBody>
      </p:sp>
      <p:sp>
        <p:nvSpPr>
          <p:cNvPr id="12" name="Oval 11" descr="icon of a finger pushing a button">
            <a:extLst>
              <a:ext uri="{FF2B5EF4-FFF2-40B4-BE49-F238E27FC236}">
                <a16:creationId xmlns:a16="http://schemas.microsoft.com/office/drawing/2014/main" id="{A83DC37B-136A-529D-8213-D843111ED978}"/>
              </a:ext>
            </a:extLst>
          </p:cNvPr>
          <p:cNvSpPr>
            <a:spLocks/>
          </p:cNvSpPr>
          <p:nvPr/>
        </p:nvSpPr>
        <p:spPr bwMode="auto">
          <a:xfrm>
            <a:off x="624243" y="2503356"/>
            <a:ext cx="557786" cy="557786"/>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2</a:t>
            </a:r>
          </a:p>
        </p:txBody>
      </p:sp>
      <p:sp>
        <p:nvSpPr>
          <p:cNvPr id="13" name="Rectangle 12">
            <a:extLst>
              <a:ext uri="{FF2B5EF4-FFF2-40B4-BE49-F238E27FC236}">
                <a16:creationId xmlns:a16="http://schemas.microsoft.com/office/drawing/2014/main" id="{8AAA7424-F698-8807-ADB4-21A24402D60A}"/>
              </a:ext>
            </a:extLst>
          </p:cNvPr>
          <p:cNvSpPr>
            <a:spLocks/>
          </p:cNvSpPr>
          <p:nvPr/>
        </p:nvSpPr>
        <p:spPr bwMode="auto">
          <a:xfrm>
            <a:off x="1322172" y="2612972"/>
            <a:ext cx="10273626" cy="3385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200"/>
              </a:spcAft>
            </a:pPr>
            <a:r>
              <a:rPr lang="en-US" sz="2200" dirty="0">
                <a:solidFill>
                  <a:schemeClr val="tx1"/>
                </a:solidFill>
                <a:latin typeface="+mj-lt"/>
              </a:rPr>
              <a:t>Forking Workflow </a:t>
            </a:r>
            <a:r>
              <a:rPr lang="en-US" sz="2200" dirty="0">
                <a:solidFill>
                  <a:schemeClr val="tx1"/>
                </a:solidFill>
              </a:rPr>
              <a:t>– Every developer uses a server-side repository.</a:t>
            </a:r>
          </a:p>
        </p:txBody>
      </p:sp>
      <p:sp>
        <p:nvSpPr>
          <p:cNvPr id="14" name="Oval 13" descr="icon of a finger pushing a button">
            <a:extLst>
              <a:ext uri="{FF2B5EF4-FFF2-40B4-BE49-F238E27FC236}">
                <a16:creationId xmlns:a16="http://schemas.microsoft.com/office/drawing/2014/main" id="{BC5C36FE-D9B0-B81F-7A86-0C9F00875DEF}"/>
              </a:ext>
            </a:extLst>
          </p:cNvPr>
          <p:cNvSpPr>
            <a:spLocks/>
          </p:cNvSpPr>
          <p:nvPr/>
        </p:nvSpPr>
        <p:spPr bwMode="auto">
          <a:xfrm>
            <a:off x="624243" y="3444911"/>
            <a:ext cx="557786" cy="557786"/>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3</a:t>
            </a:r>
          </a:p>
        </p:txBody>
      </p:sp>
      <p:sp>
        <p:nvSpPr>
          <p:cNvPr id="15" name="Rectangle 14">
            <a:extLst>
              <a:ext uri="{FF2B5EF4-FFF2-40B4-BE49-F238E27FC236}">
                <a16:creationId xmlns:a16="http://schemas.microsoft.com/office/drawing/2014/main" id="{EB9D2E1D-D302-FFBB-B059-FF6908ACA72A}"/>
              </a:ext>
            </a:extLst>
          </p:cNvPr>
          <p:cNvSpPr>
            <a:spLocks/>
          </p:cNvSpPr>
          <p:nvPr/>
        </p:nvSpPr>
        <p:spPr bwMode="auto">
          <a:xfrm>
            <a:off x="1322172" y="3403204"/>
            <a:ext cx="10273627" cy="13747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398"/>
              </a:spcAft>
            </a:pPr>
            <a:r>
              <a:rPr lang="en-US" sz="2200" dirty="0">
                <a:solidFill>
                  <a:schemeClr val="tx1"/>
                </a:solidFill>
                <a:latin typeface="+mj-lt"/>
              </a:rPr>
              <a:t>Evaluate the workflow:</a:t>
            </a:r>
          </a:p>
          <a:p>
            <a:pPr marL="342900" indent="-231775">
              <a:spcAft>
                <a:spcPts val="600"/>
              </a:spcAft>
              <a:buSzPct val="90000"/>
              <a:buFont typeface="Arial" panose="020B0604020202020204" pitchFamily="34" charset="0"/>
              <a:buChar char="•"/>
            </a:pPr>
            <a:r>
              <a:rPr lang="en-US" sz="1800" dirty="0">
                <a:solidFill>
                  <a:schemeClr val="tx1"/>
                </a:solidFill>
              </a:rPr>
              <a:t>Does this workflow scale with team size?</a:t>
            </a:r>
          </a:p>
          <a:p>
            <a:pPr marL="342900" indent="-231775">
              <a:spcAft>
                <a:spcPts val="600"/>
              </a:spcAft>
              <a:buSzPct val="90000"/>
              <a:buFont typeface="Arial" panose="020B0604020202020204" pitchFamily="34" charset="0"/>
              <a:buChar char="•"/>
            </a:pPr>
            <a:r>
              <a:rPr lang="en-US" sz="1800" dirty="0">
                <a:solidFill>
                  <a:schemeClr val="tx1"/>
                </a:solidFill>
              </a:rPr>
              <a:t>Is it easy to undo mistakes and errors with this workflow?</a:t>
            </a:r>
          </a:p>
          <a:p>
            <a:pPr marL="342900" indent="-231775">
              <a:spcAft>
                <a:spcPts val="600"/>
              </a:spcAft>
              <a:buSzPct val="90000"/>
              <a:buFont typeface="Arial" panose="020B0604020202020204" pitchFamily="34" charset="0"/>
              <a:buChar char="•"/>
            </a:pPr>
            <a:r>
              <a:rPr lang="en-US" sz="1800" dirty="0">
                <a:solidFill>
                  <a:schemeClr val="tx1"/>
                </a:solidFill>
              </a:rPr>
              <a:t>Does this workflow impose any new unnecessary cognitive overhead to the team?</a:t>
            </a:r>
          </a:p>
        </p:txBody>
      </p:sp>
    </p:spTree>
    <p:extLst>
      <p:ext uri="{BB962C8B-B14F-4D97-AF65-F5344CB8AC3E}">
        <p14:creationId xmlns:p14="http://schemas.microsoft.com/office/powerpoint/2010/main" val="38664183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63FE8-A476-DE9E-FA57-A5A747C576EF}"/>
              </a:ext>
            </a:extLst>
          </p:cNvPr>
          <p:cNvSpPr>
            <a:spLocks noGrp="1"/>
          </p:cNvSpPr>
          <p:nvPr>
            <p:ph type="title"/>
          </p:nvPr>
        </p:nvSpPr>
        <p:spPr/>
        <p:txBody>
          <a:bodyPr/>
          <a:lstStyle/>
          <a:p>
            <a:r>
              <a:rPr lang="en-US" dirty="0"/>
              <a:t>Explore feature branch workflow</a:t>
            </a:r>
          </a:p>
        </p:txBody>
      </p:sp>
      <p:sp>
        <p:nvSpPr>
          <p:cNvPr id="5" name="Freeform: Shape 4">
            <a:extLst>
              <a:ext uri="{FF2B5EF4-FFF2-40B4-BE49-F238E27FC236}">
                <a16:creationId xmlns:a16="http://schemas.microsoft.com/office/drawing/2014/main" id="{34D08585-437F-FE75-2F1B-FFD144D17375}"/>
              </a:ext>
            </a:extLst>
          </p:cNvPr>
          <p:cNvSpPr/>
          <p:nvPr/>
        </p:nvSpPr>
        <p:spPr>
          <a:xfrm>
            <a:off x="590549" y="1834020"/>
            <a:ext cx="1700784" cy="1700784"/>
          </a:xfrm>
          <a:custGeom>
            <a:avLst/>
            <a:gdLst>
              <a:gd name="connsiteX0" fmla="*/ 906557 w 1787216"/>
              <a:gd name="connsiteY0" fmla="*/ 0 h 1810512"/>
              <a:gd name="connsiteX1" fmla="*/ 1741872 w 1787216"/>
              <a:gd name="connsiteY1" fmla="*/ 552890 h 1810512"/>
              <a:gd name="connsiteX2" fmla="*/ 1787216 w 1787216"/>
              <a:gd name="connsiteY2" fmla="*/ 698753 h 1810512"/>
              <a:gd name="connsiteX3" fmla="*/ 1755999 w 1787216"/>
              <a:gd name="connsiteY3" fmla="*/ 715698 h 1810512"/>
              <a:gd name="connsiteX4" fmla="*/ 1655211 w 1787216"/>
              <a:gd name="connsiteY4" fmla="*/ 905256 h 1810512"/>
              <a:gd name="connsiteX5" fmla="*/ 1755999 w 1787216"/>
              <a:gd name="connsiteY5" fmla="*/ 1094815 h 1810512"/>
              <a:gd name="connsiteX6" fmla="*/ 1787216 w 1787216"/>
              <a:gd name="connsiteY6" fmla="*/ 1111759 h 1810512"/>
              <a:gd name="connsiteX7" fmla="*/ 1741872 w 1787216"/>
              <a:gd name="connsiteY7" fmla="*/ 1257623 h 1810512"/>
              <a:gd name="connsiteX8" fmla="*/ 906557 w 1787216"/>
              <a:gd name="connsiteY8" fmla="*/ 1810512 h 1810512"/>
              <a:gd name="connsiteX9" fmla="*/ 0 w 1787216"/>
              <a:gd name="connsiteY9" fmla="*/ 905256 h 1810512"/>
              <a:gd name="connsiteX10" fmla="*/ 906557 w 1787216"/>
              <a:gd name="connsiteY10" fmla="*/ 0 h 181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87216" h="1810512">
                <a:moveTo>
                  <a:pt x="906557" y="0"/>
                </a:moveTo>
                <a:cubicBezTo>
                  <a:pt x="1282066" y="0"/>
                  <a:pt x="1604250" y="227980"/>
                  <a:pt x="1741872" y="552890"/>
                </a:cubicBezTo>
                <a:lnTo>
                  <a:pt x="1787216" y="698753"/>
                </a:lnTo>
                <a:lnTo>
                  <a:pt x="1755999" y="715698"/>
                </a:lnTo>
                <a:cubicBezTo>
                  <a:pt x="1695191" y="756779"/>
                  <a:pt x="1655211" y="826349"/>
                  <a:pt x="1655211" y="905256"/>
                </a:cubicBezTo>
                <a:cubicBezTo>
                  <a:pt x="1655211" y="984164"/>
                  <a:pt x="1695191" y="1053734"/>
                  <a:pt x="1755999" y="1094815"/>
                </a:cubicBezTo>
                <a:lnTo>
                  <a:pt x="1787216" y="1111759"/>
                </a:lnTo>
                <a:lnTo>
                  <a:pt x="1741872" y="1257623"/>
                </a:lnTo>
                <a:cubicBezTo>
                  <a:pt x="1604250" y="1582533"/>
                  <a:pt x="1282066" y="1810512"/>
                  <a:pt x="906557" y="1810512"/>
                </a:cubicBezTo>
                <a:cubicBezTo>
                  <a:pt x="405879" y="1810512"/>
                  <a:pt x="0" y="1405215"/>
                  <a:pt x="0" y="905256"/>
                </a:cubicBezTo>
                <a:cubicBezTo>
                  <a:pt x="0" y="405297"/>
                  <a:pt x="405879" y="0"/>
                  <a:pt x="906557" y="0"/>
                </a:cubicBezTo>
                <a:close/>
              </a:path>
            </a:pathLst>
          </a:custGeom>
          <a:noFill/>
          <a:ln w="38100">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lvl="0" indent="0" algn="ctr" defTabSz="622300">
              <a:spcBef>
                <a:spcPct val="0"/>
              </a:spcBef>
              <a:spcAft>
                <a:spcPct val="35000"/>
              </a:spcAft>
              <a:buNone/>
            </a:pPr>
            <a:r>
              <a:rPr lang="en-US" sz="2200" kern="1200" dirty="0">
                <a:solidFill>
                  <a:schemeClr val="tx1"/>
                </a:solidFill>
                <a:latin typeface="+mj-lt"/>
              </a:rPr>
              <a:t>Create a branch</a:t>
            </a:r>
          </a:p>
        </p:txBody>
      </p:sp>
      <p:sp>
        <p:nvSpPr>
          <p:cNvPr id="6" name="Arrow: Right 5" descr="Arrow pointing right">
            <a:extLst>
              <a:ext uri="{FF2B5EF4-FFF2-40B4-BE49-F238E27FC236}">
                <a16:creationId xmlns:a16="http://schemas.microsoft.com/office/drawing/2014/main" id="{8A4B8716-91DC-5C06-01E6-3BCE46CA35AD}"/>
              </a:ext>
            </a:extLst>
          </p:cNvPr>
          <p:cNvSpPr/>
          <p:nvPr/>
        </p:nvSpPr>
        <p:spPr bwMode="auto">
          <a:xfrm>
            <a:off x="2259174" y="2600615"/>
            <a:ext cx="226123" cy="167593"/>
          </a:xfrm>
          <a:prstGeom prst="rightArrow">
            <a:avLst>
              <a:gd name="adj1" fmla="val 41896"/>
              <a:gd name="adj2" fmla="val 62154"/>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Freeform: Shape 6">
            <a:extLst>
              <a:ext uri="{FF2B5EF4-FFF2-40B4-BE49-F238E27FC236}">
                <a16:creationId xmlns:a16="http://schemas.microsoft.com/office/drawing/2014/main" id="{A9C582B5-27DC-2EAC-F0F4-6A59CB3B558C}"/>
              </a:ext>
            </a:extLst>
          </p:cNvPr>
          <p:cNvSpPr>
            <a:spLocks/>
          </p:cNvSpPr>
          <p:nvPr/>
        </p:nvSpPr>
        <p:spPr>
          <a:xfrm>
            <a:off x="2453138" y="1834020"/>
            <a:ext cx="1700784" cy="1700784"/>
          </a:xfrm>
          <a:custGeom>
            <a:avLst/>
            <a:gdLst>
              <a:gd name="connsiteX0" fmla="*/ 880659 w 1761318"/>
              <a:gd name="connsiteY0" fmla="*/ 0 h 1810512"/>
              <a:gd name="connsiteX1" fmla="*/ 1715974 w 1761318"/>
              <a:gd name="connsiteY1" fmla="*/ 552890 h 1810512"/>
              <a:gd name="connsiteX2" fmla="*/ 1761318 w 1761318"/>
              <a:gd name="connsiteY2" fmla="*/ 698753 h 1810512"/>
              <a:gd name="connsiteX3" fmla="*/ 1730101 w 1761318"/>
              <a:gd name="connsiteY3" fmla="*/ 715698 h 1810512"/>
              <a:gd name="connsiteX4" fmla="*/ 1629313 w 1761318"/>
              <a:gd name="connsiteY4" fmla="*/ 905256 h 1810512"/>
              <a:gd name="connsiteX5" fmla="*/ 1730101 w 1761318"/>
              <a:gd name="connsiteY5" fmla="*/ 1094815 h 1810512"/>
              <a:gd name="connsiteX6" fmla="*/ 1761318 w 1761318"/>
              <a:gd name="connsiteY6" fmla="*/ 1111759 h 1810512"/>
              <a:gd name="connsiteX7" fmla="*/ 1715974 w 1761318"/>
              <a:gd name="connsiteY7" fmla="*/ 1257623 h 1810512"/>
              <a:gd name="connsiteX8" fmla="*/ 880659 w 1761318"/>
              <a:gd name="connsiteY8" fmla="*/ 1810512 h 1810512"/>
              <a:gd name="connsiteX9" fmla="*/ 45344 w 1761318"/>
              <a:gd name="connsiteY9" fmla="*/ 1257623 h 1810512"/>
              <a:gd name="connsiteX10" fmla="*/ 0 w 1761318"/>
              <a:gd name="connsiteY10" fmla="*/ 1111759 h 1810512"/>
              <a:gd name="connsiteX11" fmla="*/ 31217 w 1761318"/>
              <a:gd name="connsiteY11" fmla="*/ 1094815 h 1810512"/>
              <a:gd name="connsiteX12" fmla="*/ 132005 w 1761318"/>
              <a:gd name="connsiteY12" fmla="*/ 905256 h 1810512"/>
              <a:gd name="connsiteX13" fmla="*/ 31217 w 1761318"/>
              <a:gd name="connsiteY13" fmla="*/ 715698 h 1810512"/>
              <a:gd name="connsiteX14" fmla="*/ 0 w 1761318"/>
              <a:gd name="connsiteY14" fmla="*/ 698753 h 1810512"/>
              <a:gd name="connsiteX15" fmla="*/ 45344 w 1761318"/>
              <a:gd name="connsiteY15" fmla="*/ 552890 h 1810512"/>
              <a:gd name="connsiteX16" fmla="*/ 880659 w 1761318"/>
              <a:gd name="connsiteY16" fmla="*/ 0 h 181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61318" h="1810512">
                <a:moveTo>
                  <a:pt x="880659" y="0"/>
                </a:moveTo>
                <a:cubicBezTo>
                  <a:pt x="1256168" y="0"/>
                  <a:pt x="1578352" y="227980"/>
                  <a:pt x="1715974" y="552890"/>
                </a:cubicBezTo>
                <a:lnTo>
                  <a:pt x="1761318" y="698753"/>
                </a:lnTo>
                <a:lnTo>
                  <a:pt x="1730101" y="715698"/>
                </a:lnTo>
                <a:cubicBezTo>
                  <a:pt x="1669293" y="756779"/>
                  <a:pt x="1629313" y="826349"/>
                  <a:pt x="1629313" y="905256"/>
                </a:cubicBezTo>
                <a:cubicBezTo>
                  <a:pt x="1629313" y="984164"/>
                  <a:pt x="1669293" y="1053734"/>
                  <a:pt x="1730101" y="1094815"/>
                </a:cubicBezTo>
                <a:lnTo>
                  <a:pt x="1761318" y="1111759"/>
                </a:lnTo>
                <a:lnTo>
                  <a:pt x="1715974" y="1257623"/>
                </a:lnTo>
                <a:cubicBezTo>
                  <a:pt x="1578352" y="1582533"/>
                  <a:pt x="1256168" y="1810512"/>
                  <a:pt x="880659" y="1810512"/>
                </a:cubicBezTo>
                <a:cubicBezTo>
                  <a:pt x="505151" y="1810512"/>
                  <a:pt x="182967" y="1582533"/>
                  <a:pt x="45344" y="1257623"/>
                </a:cubicBezTo>
                <a:lnTo>
                  <a:pt x="0" y="1111759"/>
                </a:lnTo>
                <a:lnTo>
                  <a:pt x="31217" y="1094815"/>
                </a:lnTo>
                <a:cubicBezTo>
                  <a:pt x="92025" y="1053734"/>
                  <a:pt x="132005" y="984164"/>
                  <a:pt x="132005" y="905256"/>
                </a:cubicBezTo>
                <a:cubicBezTo>
                  <a:pt x="132005" y="826349"/>
                  <a:pt x="92025" y="756779"/>
                  <a:pt x="31217" y="715698"/>
                </a:cubicBezTo>
                <a:lnTo>
                  <a:pt x="0" y="698753"/>
                </a:lnTo>
                <a:lnTo>
                  <a:pt x="45344" y="552890"/>
                </a:lnTo>
                <a:cubicBezTo>
                  <a:pt x="182967" y="227980"/>
                  <a:pt x="505151" y="0"/>
                  <a:pt x="880659" y="0"/>
                </a:cubicBezTo>
                <a:close/>
              </a:path>
            </a:pathLst>
          </a:custGeom>
          <a:noFill/>
          <a:ln w="38100">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lvl="0" indent="0" algn="ctr" defTabSz="622300">
              <a:spcBef>
                <a:spcPct val="0"/>
              </a:spcBef>
              <a:spcAft>
                <a:spcPct val="35000"/>
              </a:spcAft>
              <a:buNone/>
            </a:pPr>
            <a:r>
              <a:rPr lang="en-US" sz="2200" kern="1200" dirty="0">
                <a:solidFill>
                  <a:schemeClr val="tx1"/>
                </a:solidFill>
                <a:latin typeface="+mj-lt"/>
              </a:rPr>
              <a:t>Add</a:t>
            </a:r>
            <a:br>
              <a:rPr lang="en-US" sz="2200" kern="1200" dirty="0">
                <a:solidFill>
                  <a:schemeClr val="tx1"/>
                </a:solidFill>
                <a:latin typeface="+mj-lt"/>
              </a:rPr>
            </a:br>
            <a:r>
              <a:rPr lang="en-US" sz="2200" kern="1200" dirty="0">
                <a:solidFill>
                  <a:schemeClr val="tx1"/>
                </a:solidFill>
                <a:latin typeface="+mj-lt"/>
              </a:rPr>
              <a:t>commits</a:t>
            </a:r>
          </a:p>
        </p:txBody>
      </p:sp>
      <p:sp>
        <p:nvSpPr>
          <p:cNvPr id="8" name="Arrow: Right 7" descr="Arrow pointing right">
            <a:extLst>
              <a:ext uri="{FF2B5EF4-FFF2-40B4-BE49-F238E27FC236}">
                <a16:creationId xmlns:a16="http://schemas.microsoft.com/office/drawing/2014/main" id="{A863B408-05A7-B784-E116-094A13A10C1E}"/>
              </a:ext>
            </a:extLst>
          </p:cNvPr>
          <p:cNvSpPr/>
          <p:nvPr/>
        </p:nvSpPr>
        <p:spPr bwMode="auto">
          <a:xfrm>
            <a:off x="4121763" y="2600615"/>
            <a:ext cx="226123" cy="167593"/>
          </a:xfrm>
          <a:prstGeom prst="rightArrow">
            <a:avLst>
              <a:gd name="adj1" fmla="val 41896"/>
              <a:gd name="adj2" fmla="val 62154"/>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Freeform: Shape 8">
            <a:extLst>
              <a:ext uri="{FF2B5EF4-FFF2-40B4-BE49-F238E27FC236}">
                <a16:creationId xmlns:a16="http://schemas.microsoft.com/office/drawing/2014/main" id="{DB74AE6D-54B2-87D0-424D-F57699950684}"/>
              </a:ext>
            </a:extLst>
          </p:cNvPr>
          <p:cNvSpPr/>
          <p:nvPr/>
        </p:nvSpPr>
        <p:spPr>
          <a:xfrm>
            <a:off x="4315727" y="1834020"/>
            <a:ext cx="1700784" cy="1700784"/>
          </a:xfrm>
          <a:custGeom>
            <a:avLst/>
            <a:gdLst>
              <a:gd name="connsiteX0" fmla="*/ 880659 w 1761318"/>
              <a:gd name="connsiteY0" fmla="*/ 0 h 1810512"/>
              <a:gd name="connsiteX1" fmla="*/ 1715975 w 1761318"/>
              <a:gd name="connsiteY1" fmla="*/ 552890 h 1810512"/>
              <a:gd name="connsiteX2" fmla="*/ 1761318 w 1761318"/>
              <a:gd name="connsiteY2" fmla="*/ 698753 h 1810512"/>
              <a:gd name="connsiteX3" fmla="*/ 1730101 w 1761318"/>
              <a:gd name="connsiteY3" fmla="*/ 715698 h 1810512"/>
              <a:gd name="connsiteX4" fmla="*/ 1629313 w 1761318"/>
              <a:gd name="connsiteY4" fmla="*/ 905256 h 1810512"/>
              <a:gd name="connsiteX5" fmla="*/ 1730101 w 1761318"/>
              <a:gd name="connsiteY5" fmla="*/ 1094815 h 1810512"/>
              <a:gd name="connsiteX6" fmla="*/ 1761318 w 1761318"/>
              <a:gd name="connsiteY6" fmla="*/ 1111759 h 1810512"/>
              <a:gd name="connsiteX7" fmla="*/ 1715975 w 1761318"/>
              <a:gd name="connsiteY7" fmla="*/ 1257623 h 1810512"/>
              <a:gd name="connsiteX8" fmla="*/ 880659 w 1761318"/>
              <a:gd name="connsiteY8" fmla="*/ 1810512 h 1810512"/>
              <a:gd name="connsiteX9" fmla="*/ 45344 w 1761318"/>
              <a:gd name="connsiteY9" fmla="*/ 1257623 h 1810512"/>
              <a:gd name="connsiteX10" fmla="*/ 0 w 1761318"/>
              <a:gd name="connsiteY10" fmla="*/ 1111759 h 1810512"/>
              <a:gd name="connsiteX11" fmla="*/ 31218 w 1761318"/>
              <a:gd name="connsiteY11" fmla="*/ 1094815 h 1810512"/>
              <a:gd name="connsiteX12" fmla="*/ 132005 w 1761318"/>
              <a:gd name="connsiteY12" fmla="*/ 905256 h 1810512"/>
              <a:gd name="connsiteX13" fmla="*/ 31218 w 1761318"/>
              <a:gd name="connsiteY13" fmla="*/ 715698 h 1810512"/>
              <a:gd name="connsiteX14" fmla="*/ 0 w 1761318"/>
              <a:gd name="connsiteY14" fmla="*/ 698753 h 1810512"/>
              <a:gd name="connsiteX15" fmla="*/ 45344 w 1761318"/>
              <a:gd name="connsiteY15" fmla="*/ 552890 h 1810512"/>
              <a:gd name="connsiteX16" fmla="*/ 880659 w 1761318"/>
              <a:gd name="connsiteY16" fmla="*/ 0 h 181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61318" h="1810512">
                <a:moveTo>
                  <a:pt x="880659" y="0"/>
                </a:moveTo>
                <a:cubicBezTo>
                  <a:pt x="1256168" y="0"/>
                  <a:pt x="1578352" y="227980"/>
                  <a:pt x="1715975" y="552890"/>
                </a:cubicBezTo>
                <a:lnTo>
                  <a:pt x="1761318" y="698753"/>
                </a:lnTo>
                <a:lnTo>
                  <a:pt x="1730101" y="715698"/>
                </a:lnTo>
                <a:cubicBezTo>
                  <a:pt x="1669293" y="756779"/>
                  <a:pt x="1629313" y="826349"/>
                  <a:pt x="1629313" y="905256"/>
                </a:cubicBezTo>
                <a:cubicBezTo>
                  <a:pt x="1629313" y="984164"/>
                  <a:pt x="1669293" y="1053734"/>
                  <a:pt x="1730101" y="1094815"/>
                </a:cubicBezTo>
                <a:lnTo>
                  <a:pt x="1761318" y="1111759"/>
                </a:lnTo>
                <a:lnTo>
                  <a:pt x="1715975" y="1257623"/>
                </a:lnTo>
                <a:cubicBezTo>
                  <a:pt x="1578352" y="1582533"/>
                  <a:pt x="1256168" y="1810512"/>
                  <a:pt x="880659" y="1810512"/>
                </a:cubicBezTo>
                <a:cubicBezTo>
                  <a:pt x="505151" y="1810512"/>
                  <a:pt x="182967" y="1582533"/>
                  <a:pt x="45344" y="1257623"/>
                </a:cubicBezTo>
                <a:lnTo>
                  <a:pt x="0" y="1111759"/>
                </a:lnTo>
                <a:lnTo>
                  <a:pt x="31218" y="1094815"/>
                </a:lnTo>
                <a:cubicBezTo>
                  <a:pt x="92026" y="1053734"/>
                  <a:pt x="132005" y="984164"/>
                  <a:pt x="132005" y="905256"/>
                </a:cubicBezTo>
                <a:cubicBezTo>
                  <a:pt x="132005" y="826349"/>
                  <a:pt x="92026" y="756779"/>
                  <a:pt x="31218" y="715698"/>
                </a:cubicBezTo>
                <a:lnTo>
                  <a:pt x="0" y="698753"/>
                </a:lnTo>
                <a:lnTo>
                  <a:pt x="45344" y="552890"/>
                </a:lnTo>
                <a:cubicBezTo>
                  <a:pt x="182967" y="227980"/>
                  <a:pt x="505151" y="0"/>
                  <a:pt x="880659" y="0"/>
                </a:cubicBezTo>
                <a:close/>
              </a:path>
            </a:pathLst>
          </a:custGeom>
          <a:noFill/>
          <a:ln w="38100">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lvl="0" indent="0" algn="ctr" defTabSz="622300">
              <a:spcBef>
                <a:spcPct val="0"/>
              </a:spcBef>
              <a:spcAft>
                <a:spcPct val="35000"/>
              </a:spcAft>
              <a:buNone/>
            </a:pPr>
            <a:r>
              <a:rPr lang="en-US" sz="2200" kern="1200" dirty="0">
                <a:solidFill>
                  <a:schemeClr val="tx1"/>
                </a:solidFill>
                <a:latin typeface="+mj-lt"/>
              </a:rPr>
              <a:t>Open</a:t>
            </a:r>
            <a:br>
              <a:rPr lang="en-US" sz="2200" kern="1200" dirty="0">
                <a:solidFill>
                  <a:schemeClr val="tx1"/>
                </a:solidFill>
                <a:latin typeface="+mj-lt"/>
              </a:rPr>
            </a:br>
            <a:r>
              <a:rPr lang="en-US" sz="2200" kern="1200" dirty="0">
                <a:solidFill>
                  <a:schemeClr val="tx1"/>
                </a:solidFill>
                <a:latin typeface="+mj-lt"/>
              </a:rPr>
              <a:t>a pull</a:t>
            </a:r>
            <a:br>
              <a:rPr lang="en-US" sz="2200" kern="1200" dirty="0">
                <a:solidFill>
                  <a:schemeClr val="tx1"/>
                </a:solidFill>
                <a:latin typeface="+mj-lt"/>
              </a:rPr>
            </a:br>
            <a:r>
              <a:rPr lang="en-US" sz="2200" kern="1200" dirty="0">
                <a:solidFill>
                  <a:schemeClr val="tx1"/>
                </a:solidFill>
                <a:latin typeface="+mj-lt"/>
              </a:rPr>
              <a:t>request</a:t>
            </a:r>
          </a:p>
        </p:txBody>
      </p:sp>
      <p:sp>
        <p:nvSpPr>
          <p:cNvPr id="10" name="Arrow: Right 9" descr="Arrow pointing right">
            <a:extLst>
              <a:ext uri="{FF2B5EF4-FFF2-40B4-BE49-F238E27FC236}">
                <a16:creationId xmlns:a16="http://schemas.microsoft.com/office/drawing/2014/main" id="{635AF217-89AB-4A3D-D18D-7177403F2D10}"/>
              </a:ext>
            </a:extLst>
          </p:cNvPr>
          <p:cNvSpPr/>
          <p:nvPr/>
        </p:nvSpPr>
        <p:spPr bwMode="auto">
          <a:xfrm>
            <a:off x="5984352" y="2600615"/>
            <a:ext cx="226123" cy="167593"/>
          </a:xfrm>
          <a:prstGeom prst="rightArrow">
            <a:avLst>
              <a:gd name="adj1" fmla="val 41896"/>
              <a:gd name="adj2" fmla="val 62154"/>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Shape 10">
            <a:extLst>
              <a:ext uri="{FF2B5EF4-FFF2-40B4-BE49-F238E27FC236}">
                <a16:creationId xmlns:a16="http://schemas.microsoft.com/office/drawing/2014/main" id="{23CE2E2F-A490-F996-3497-3A1F1AD0E14B}"/>
              </a:ext>
            </a:extLst>
          </p:cNvPr>
          <p:cNvSpPr/>
          <p:nvPr/>
        </p:nvSpPr>
        <p:spPr>
          <a:xfrm>
            <a:off x="6178316" y="1834020"/>
            <a:ext cx="1700784" cy="1700784"/>
          </a:xfrm>
          <a:custGeom>
            <a:avLst/>
            <a:gdLst>
              <a:gd name="connsiteX0" fmla="*/ 880659 w 1761318"/>
              <a:gd name="connsiteY0" fmla="*/ 0 h 1810512"/>
              <a:gd name="connsiteX1" fmla="*/ 1715975 w 1761318"/>
              <a:gd name="connsiteY1" fmla="*/ 552890 h 1810512"/>
              <a:gd name="connsiteX2" fmla="*/ 1761318 w 1761318"/>
              <a:gd name="connsiteY2" fmla="*/ 698753 h 1810512"/>
              <a:gd name="connsiteX3" fmla="*/ 1730101 w 1761318"/>
              <a:gd name="connsiteY3" fmla="*/ 715698 h 1810512"/>
              <a:gd name="connsiteX4" fmla="*/ 1629313 w 1761318"/>
              <a:gd name="connsiteY4" fmla="*/ 905256 h 1810512"/>
              <a:gd name="connsiteX5" fmla="*/ 1730101 w 1761318"/>
              <a:gd name="connsiteY5" fmla="*/ 1094815 h 1810512"/>
              <a:gd name="connsiteX6" fmla="*/ 1761318 w 1761318"/>
              <a:gd name="connsiteY6" fmla="*/ 1111759 h 1810512"/>
              <a:gd name="connsiteX7" fmla="*/ 1715975 w 1761318"/>
              <a:gd name="connsiteY7" fmla="*/ 1257623 h 1810512"/>
              <a:gd name="connsiteX8" fmla="*/ 880659 w 1761318"/>
              <a:gd name="connsiteY8" fmla="*/ 1810512 h 1810512"/>
              <a:gd name="connsiteX9" fmla="*/ 45344 w 1761318"/>
              <a:gd name="connsiteY9" fmla="*/ 1257623 h 1810512"/>
              <a:gd name="connsiteX10" fmla="*/ 0 w 1761318"/>
              <a:gd name="connsiteY10" fmla="*/ 1111759 h 1810512"/>
              <a:gd name="connsiteX11" fmla="*/ 31218 w 1761318"/>
              <a:gd name="connsiteY11" fmla="*/ 1094815 h 1810512"/>
              <a:gd name="connsiteX12" fmla="*/ 132005 w 1761318"/>
              <a:gd name="connsiteY12" fmla="*/ 905256 h 1810512"/>
              <a:gd name="connsiteX13" fmla="*/ 31218 w 1761318"/>
              <a:gd name="connsiteY13" fmla="*/ 715698 h 1810512"/>
              <a:gd name="connsiteX14" fmla="*/ 0 w 1761318"/>
              <a:gd name="connsiteY14" fmla="*/ 698753 h 1810512"/>
              <a:gd name="connsiteX15" fmla="*/ 45344 w 1761318"/>
              <a:gd name="connsiteY15" fmla="*/ 552890 h 1810512"/>
              <a:gd name="connsiteX16" fmla="*/ 880659 w 1761318"/>
              <a:gd name="connsiteY16" fmla="*/ 0 h 181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61318" h="1810512">
                <a:moveTo>
                  <a:pt x="880659" y="0"/>
                </a:moveTo>
                <a:cubicBezTo>
                  <a:pt x="1256168" y="0"/>
                  <a:pt x="1578352" y="227980"/>
                  <a:pt x="1715975" y="552890"/>
                </a:cubicBezTo>
                <a:lnTo>
                  <a:pt x="1761318" y="698753"/>
                </a:lnTo>
                <a:lnTo>
                  <a:pt x="1730101" y="715698"/>
                </a:lnTo>
                <a:cubicBezTo>
                  <a:pt x="1669293" y="756779"/>
                  <a:pt x="1629313" y="826349"/>
                  <a:pt x="1629313" y="905256"/>
                </a:cubicBezTo>
                <a:cubicBezTo>
                  <a:pt x="1629313" y="984164"/>
                  <a:pt x="1669293" y="1053734"/>
                  <a:pt x="1730101" y="1094815"/>
                </a:cubicBezTo>
                <a:lnTo>
                  <a:pt x="1761318" y="1111759"/>
                </a:lnTo>
                <a:lnTo>
                  <a:pt x="1715975" y="1257623"/>
                </a:lnTo>
                <a:cubicBezTo>
                  <a:pt x="1578352" y="1582533"/>
                  <a:pt x="1256168" y="1810512"/>
                  <a:pt x="880659" y="1810512"/>
                </a:cubicBezTo>
                <a:cubicBezTo>
                  <a:pt x="505151" y="1810512"/>
                  <a:pt x="182967" y="1582533"/>
                  <a:pt x="45344" y="1257623"/>
                </a:cubicBezTo>
                <a:lnTo>
                  <a:pt x="0" y="1111759"/>
                </a:lnTo>
                <a:lnTo>
                  <a:pt x="31218" y="1094815"/>
                </a:lnTo>
                <a:cubicBezTo>
                  <a:pt x="92026" y="1053734"/>
                  <a:pt x="132005" y="984164"/>
                  <a:pt x="132005" y="905256"/>
                </a:cubicBezTo>
                <a:cubicBezTo>
                  <a:pt x="132005" y="826349"/>
                  <a:pt x="92026" y="756779"/>
                  <a:pt x="31218" y="715698"/>
                </a:cubicBezTo>
                <a:lnTo>
                  <a:pt x="0" y="698753"/>
                </a:lnTo>
                <a:lnTo>
                  <a:pt x="45344" y="552890"/>
                </a:lnTo>
                <a:cubicBezTo>
                  <a:pt x="182967" y="227980"/>
                  <a:pt x="505151" y="0"/>
                  <a:pt x="880659" y="0"/>
                </a:cubicBezTo>
                <a:close/>
              </a:path>
            </a:pathLst>
          </a:custGeom>
          <a:noFill/>
          <a:ln w="38100">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lvl="0" indent="0" algn="ctr" defTabSz="622300">
              <a:spcBef>
                <a:spcPct val="0"/>
              </a:spcBef>
              <a:spcAft>
                <a:spcPct val="35000"/>
              </a:spcAft>
              <a:buNone/>
            </a:pPr>
            <a:r>
              <a:rPr lang="en-US" sz="2200" kern="1200" dirty="0">
                <a:solidFill>
                  <a:schemeClr val="tx1"/>
                </a:solidFill>
                <a:latin typeface="+mj-lt"/>
              </a:rPr>
              <a:t>Discuss</a:t>
            </a:r>
            <a:br>
              <a:rPr lang="en-US" sz="2200" kern="1200" dirty="0">
                <a:solidFill>
                  <a:schemeClr val="tx1"/>
                </a:solidFill>
                <a:latin typeface="+mj-lt"/>
              </a:rPr>
            </a:br>
            <a:r>
              <a:rPr lang="en-US" sz="2200" kern="1200" dirty="0">
                <a:solidFill>
                  <a:schemeClr val="tx1"/>
                </a:solidFill>
                <a:latin typeface="+mj-lt"/>
              </a:rPr>
              <a:t>and review your code</a:t>
            </a:r>
          </a:p>
        </p:txBody>
      </p:sp>
      <p:sp>
        <p:nvSpPr>
          <p:cNvPr id="12" name="Arrow: Right 11" descr="Arrow pointing right">
            <a:extLst>
              <a:ext uri="{FF2B5EF4-FFF2-40B4-BE49-F238E27FC236}">
                <a16:creationId xmlns:a16="http://schemas.microsoft.com/office/drawing/2014/main" id="{77752E47-BD49-1A93-AB9A-5209F2AF4685}"/>
              </a:ext>
            </a:extLst>
          </p:cNvPr>
          <p:cNvSpPr/>
          <p:nvPr/>
        </p:nvSpPr>
        <p:spPr bwMode="auto">
          <a:xfrm>
            <a:off x="7846941" y="2600615"/>
            <a:ext cx="226123" cy="167593"/>
          </a:xfrm>
          <a:prstGeom prst="rightArrow">
            <a:avLst>
              <a:gd name="adj1" fmla="val 41896"/>
              <a:gd name="adj2" fmla="val 62154"/>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Shape 12">
            <a:extLst>
              <a:ext uri="{FF2B5EF4-FFF2-40B4-BE49-F238E27FC236}">
                <a16:creationId xmlns:a16="http://schemas.microsoft.com/office/drawing/2014/main" id="{A2BE312B-76AE-614D-EB49-64C8720FF263}"/>
              </a:ext>
            </a:extLst>
          </p:cNvPr>
          <p:cNvSpPr/>
          <p:nvPr/>
        </p:nvSpPr>
        <p:spPr>
          <a:xfrm>
            <a:off x="8040905" y="1834020"/>
            <a:ext cx="1700784" cy="1700784"/>
          </a:xfrm>
          <a:custGeom>
            <a:avLst/>
            <a:gdLst>
              <a:gd name="connsiteX0" fmla="*/ 880659 w 1761318"/>
              <a:gd name="connsiteY0" fmla="*/ 0 h 1810512"/>
              <a:gd name="connsiteX1" fmla="*/ 1715974 w 1761318"/>
              <a:gd name="connsiteY1" fmla="*/ 552890 h 1810512"/>
              <a:gd name="connsiteX2" fmla="*/ 1761318 w 1761318"/>
              <a:gd name="connsiteY2" fmla="*/ 698753 h 1810512"/>
              <a:gd name="connsiteX3" fmla="*/ 1730101 w 1761318"/>
              <a:gd name="connsiteY3" fmla="*/ 715698 h 1810512"/>
              <a:gd name="connsiteX4" fmla="*/ 1629313 w 1761318"/>
              <a:gd name="connsiteY4" fmla="*/ 905256 h 1810512"/>
              <a:gd name="connsiteX5" fmla="*/ 1730101 w 1761318"/>
              <a:gd name="connsiteY5" fmla="*/ 1094815 h 1810512"/>
              <a:gd name="connsiteX6" fmla="*/ 1761318 w 1761318"/>
              <a:gd name="connsiteY6" fmla="*/ 1111759 h 1810512"/>
              <a:gd name="connsiteX7" fmla="*/ 1715974 w 1761318"/>
              <a:gd name="connsiteY7" fmla="*/ 1257623 h 1810512"/>
              <a:gd name="connsiteX8" fmla="*/ 880659 w 1761318"/>
              <a:gd name="connsiteY8" fmla="*/ 1810512 h 1810512"/>
              <a:gd name="connsiteX9" fmla="*/ 45344 w 1761318"/>
              <a:gd name="connsiteY9" fmla="*/ 1257623 h 1810512"/>
              <a:gd name="connsiteX10" fmla="*/ 0 w 1761318"/>
              <a:gd name="connsiteY10" fmla="*/ 1111759 h 1810512"/>
              <a:gd name="connsiteX11" fmla="*/ 31218 w 1761318"/>
              <a:gd name="connsiteY11" fmla="*/ 1094815 h 1810512"/>
              <a:gd name="connsiteX12" fmla="*/ 132005 w 1761318"/>
              <a:gd name="connsiteY12" fmla="*/ 905256 h 1810512"/>
              <a:gd name="connsiteX13" fmla="*/ 31218 w 1761318"/>
              <a:gd name="connsiteY13" fmla="*/ 715698 h 1810512"/>
              <a:gd name="connsiteX14" fmla="*/ 0 w 1761318"/>
              <a:gd name="connsiteY14" fmla="*/ 698753 h 1810512"/>
              <a:gd name="connsiteX15" fmla="*/ 45344 w 1761318"/>
              <a:gd name="connsiteY15" fmla="*/ 552890 h 1810512"/>
              <a:gd name="connsiteX16" fmla="*/ 880659 w 1761318"/>
              <a:gd name="connsiteY16" fmla="*/ 0 h 181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61318" h="1810512">
                <a:moveTo>
                  <a:pt x="880659" y="0"/>
                </a:moveTo>
                <a:cubicBezTo>
                  <a:pt x="1256168" y="0"/>
                  <a:pt x="1578352" y="227980"/>
                  <a:pt x="1715974" y="552890"/>
                </a:cubicBezTo>
                <a:lnTo>
                  <a:pt x="1761318" y="698753"/>
                </a:lnTo>
                <a:lnTo>
                  <a:pt x="1730101" y="715698"/>
                </a:lnTo>
                <a:cubicBezTo>
                  <a:pt x="1669293" y="756779"/>
                  <a:pt x="1629313" y="826349"/>
                  <a:pt x="1629313" y="905256"/>
                </a:cubicBezTo>
                <a:cubicBezTo>
                  <a:pt x="1629313" y="984164"/>
                  <a:pt x="1669293" y="1053734"/>
                  <a:pt x="1730101" y="1094815"/>
                </a:cubicBezTo>
                <a:lnTo>
                  <a:pt x="1761318" y="1111759"/>
                </a:lnTo>
                <a:lnTo>
                  <a:pt x="1715974" y="1257623"/>
                </a:lnTo>
                <a:cubicBezTo>
                  <a:pt x="1578352" y="1582533"/>
                  <a:pt x="1256168" y="1810512"/>
                  <a:pt x="880659" y="1810512"/>
                </a:cubicBezTo>
                <a:cubicBezTo>
                  <a:pt x="505151" y="1810512"/>
                  <a:pt x="182966" y="1582533"/>
                  <a:pt x="45344" y="1257623"/>
                </a:cubicBezTo>
                <a:lnTo>
                  <a:pt x="0" y="1111759"/>
                </a:lnTo>
                <a:lnTo>
                  <a:pt x="31218" y="1094815"/>
                </a:lnTo>
                <a:cubicBezTo>
                  <a:pt x="92026" y="1053734"/>
                  <a:pt x="132005" y="984164"/>
                  <a:pt x="132005" y="905256"/>
                </a:cubicBezTo>
                <a:cubicBezTo>
                  <a:pt x="132005" y="826349"/>
                  <a:pt x="92026" y="756779"/>
                  <a:pt x="31218" y="715698"/>
                </a:cubicBezTo>
                <a:lnTo>
                  <a:pt x="0" y="698753"/>
                </a:lnTo>
                <a:lnTo>
                  <a:pt x="45344" y="552890"/>
                </a:lnTo>
                <a:cubicBezTo>
                  <a:pt x="182966" y="227980"/>
                  <a:pt x="505151" y="0"/>
                  <a:pt x="880659" y="0"/>
                </a:cubicBezTo>
                <a:close/>
              </a:path>
            </a:pathLst>
          </a:custGeom>
          <a:noFill/>
          <a:ln w="38100">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lvl="0" indent="0" algn="ctr" defTabSz="622300">
              <a:spcBef>
                <a:spcPct val="0"/>
              </a:spcBef>
              <a:spcAft>
                <a:spcPct val="35000"/>
              </a:spcAft>
              <a:buNone/>
            </a:pPr>
            <a:r>
              <a:rPr lang="en-US" sz="2200" kern="1200" dirty="0">
                <a:solidFill>
                  <a:schemeClr val="tx1"/>
                </a:solidFill>
                <a:latin typeface="+mj-lt"/>
              </a:rPr>
              <a:t>Deploy</a:t>
            </a:r>
          </a:p>
        </p:txBody>
      </p:sp>
      <p:sp>
        <p:nvSpPr>
          <p:cNvPr id="14" name="Arrow: Right 13" descr="Arrow pointing right">
            <a:extLst>
              <a:ext uri="{FF2B5EF4-FFF2-40B4-BE49-F238E27FC236}">
                <a16:creationId xmlns:a16="http://schemas.microsoft.com/office/drawing/2014/main" id="{565DE837-C14A-FA1D-F62D-B057134E2CD5}"/>
              </a:ext>
            </a:extLst>
          </p:cNvPr>
          <p:cNvSpPr/>
          <p:nvPr/>
        </p:nvSpPr>
        <p:spPr bwMode="auto">
          <a:xfrm>
            <a:off x="9709530" y="2600615"/>
            <a:ext cx="226123" cy="167593"/>
          </a:xfrm>
          <a:prstGeom prst="rightArrow">
            <a:avLst>
              <a:gd name="adj1" fmla="val 41896"/>
              <a:gd name="adj2" fmla="val 62154"/>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Shape 14">
            <a:extLst>
              <a:ext uri="{FF2B5EF4-FFF2-40B4-BE49-F238E27FC236}">
                <a16:creationId xmlns:a16="http://schemas.microsoft.com/office/drawing/2014/main" id="{80BC850C-B2F0-5D56-C6D5-0F8F54BFB327}"/>
              </a:ext>
            </a:extLst>
          </p:cNvPr>
          <p:cNvSpPr/>
          <p:nvPr/>
        </p:nvSpPr>
        <p:spPr>
          <a:xfrm>
            <a:off x="9903491" y="1834020"/>
            <a:ext cx="1700784" cy="1700784"/>
          </a:xfrm>
          <a:custGeom>
            <a:avLst/>
            <a:gdLst>
              <a:gd name="connsiteX0" fmla="*/ 880658 w 1787215"/>
              <a:gd name="connsiteY0" fmla="*/ 0 h 1810512"/>
              <a:gd name="connsiteX1" fmla="*/ 1787215 w 1787215"/>
              <a:gd name="connsiteY1" fmla="*/ 905256 h 1810512"/>
              <a:gd name="connsiteX2" fmla="*/ 880658 w 1787215"/>
              <a:gd name="connsiteY2" fmla="*/ 1810512 h 1810512"/>
              <a:gd name="connsiteX3" fmla="*/ 45343 w 1787215"/>
              <a:gd name="connsiteY3" fmla="*/ 1257623 h 1810512"/>
              <a:gd name="connsiteX4" fmla="*/ 0 w 1787215"/>
              <a:gd name="connsiteY4" fmla="*/ 1111761 h 1810512"/>
              <a:gd name="connsiteX5" fmla="*/ 31220 w 1787215"/>
              <a:gd name="connsiteY5" fmla="*/ 1094815 h 1810512"/>
              <a:gd name="connsiteX6" fmla="*/ 132008 w 1787215"/>
              <a:gd name="connsiteY6" fmla="*/ 905256 h 1810512"/>
              <a:gd name="connsiteX7" fmla="*/ 31220 w 1787215"/>
              <a:gd name="connsiteY7" fmla="*/ 715698 h 1810512"/>
              <a:gd name="connsiteX8" fmla="*/ 0 w 1787215"/>
              <a:gd name="connsiteY8" fmla="*/ 698751 h 1810512"/>
              <a:gd name="connsiteX9" fmla="*/ 45343 w 1787215"/>
              <a:gd name="connsiteY9" fmla="*/ 552890 h 1810512"/>
              <a:gd name="connsiteX10" fmla="*/ 880658 w 1787215"/>
              <a:gd name="connsiteY10" fmla="*/ 0 h 181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87215" h="1810512">
                <a:moveTo>
                  <a:pt x="880658" y="0"/>
                </a:moveTo>
                <a:cubicBezTo>
                  <a:pt x="1381336" y="0"/>
                  <a:pt x="1787215" y="405297"/>
                  <a:pt x="1787215" y="905256"/>
                </a:cubicBezTo>
                <a:cubicBezTo>
                  <a:pt x="1787215" y="1405215"/>
                  <a:pt x="1381336" y="1810512"/>
                  <a:pt x="880658" y="1810512"/>
                </a:cubicBezTo>
                <a:cubicBezTo>
                  <a:pt x="505150" y="1810512"/>
                  <a:pt x="182965" y="1582533"/>
                  <a:pt x="45343" y="1257623"/>
                </a:cubicBezTo>
                <a:lnTo>
                  <a:pt x="0" y="1111761"/>
                </a:lnTo>
                <a:lnTo>
                  <a:pt x="31220" y="1094815"/>
                </a:lnTo>
                <a:cubicBezTo>
                  <a:pt x="92028" y="1053734"/>
                  <a:pt x="132008" y="984164"/>
                  <a:pt x="132008" y="905256"/>
                </a:cubicBezTo>
                <a:cubicBezTo>
                  <a:pt x="132008" y="826349"/>
                  <a:pt x="92028" y="756779"/>
                  <a:pt x="31220" y="715698"/>
                </a:cubicBezTo>
                <a:lnTo>
                  <a:pt x="0" y="698751"/>
                </a:lnTo>
                <a:lnTo>
                  <a:pt x="45343" y="552890"/>
                </a:lnTo>
                <a:cubicBezTo>
                  <a:pt x="182965" y="227980"/>
                  <a:pt x="505150" y="0"/>
                  <a:pt x="880658" y="0"/>
                </a:cubicBezTo>
                <a:close/>
              </a:path>
            </a:pathLst>
          </a:custGeom>
          <a:noFill/>
          <a:ln w="38100">
            <a:solidFill>
              <a:schemeClr val="accent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lvl="0" indent="0" algn="ctr" defTabSz="622300">
              <a:spcBef>
                <a:spcPct val="0"/>
              </a:spcBef>
              <a:spcAft>
                <a:spcPct val="35000"/>
              </a:spcAft>
              <a:buNone/>
            </a:pPr>
            <a:r>
              <a:rPr lang="en-US" sz="2200" kern="1200" dirty="0">
                <a:solidFill>
                  <a:schemeClr val="tx1"/>
                </a:solidFill>
                <a:latin typeface="+mj-lt"/>
              </a:rPr>
              <a:t>Merge</a:t>
            </a:r>
          </a:p>
        </p:txBody>
      </p:sp>
      <p:sp>
        <p:nvSpPr>
          <p:cNvPr id="17" name="Rectangle 16">
            <a:extLst>
              <a:ext uri="{FF2B5EF4-FFF2-40B4-BE49-F238E27FC236}">
                <a16:creationId xmlns:a16="http://schemas.microsoft.com/office/drawing/2014/main" id="{9DC96E47-8803-2A7E-C539-B31E8CDCB2E3}"/>
              </a:ext>
            </a:extLst>
          </p:cNvPr>
          <p:cNvSpPr>
            <a:spLocks/>
          </p:cNvSpPr>
          <p:nvPr/>
        </p:nvSpPr>
        <p:spPr bwMode="auto">
          <a:xfrm>
            <a:off x="671848" y="3950628"/>
            <a:ext cx="3400776"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2200" dirty="0">
                <a:solidFill>
                  <a:schemeClr val="tx1"/>
                </a:solidFill>
                <a:latin typeface="+mj-lt"/>
              </a:rPr>
              <a:t>All feature development should take place in a dedicated branch instead </a:t>
            </a:r>
            <a:br>
              <a:rPr lang="en-US" sz="2200" dirty="0">
                <a:solidFill>
                  <a:schemeClr val="tx1"/>
                </a:solidFill>
                <a:latin typeface="+mj-lt"/>
              </a:rPr>
            </a:br>
            <a:r>
              <a:rPr lang="en-US" sz="2200" dirty="0">
                <a:solidFill>
                  <a:schemeClr val="tx1"/>
                </a:solidFill>
                <a:latin typeface="+mj-lt"/>
              </a:rPr>
              <a:t>of the main branch.</a:t>
            </a:r>
          </a:p>
        </p:txBody>
      </p:sp>
      <p:sp>
        <p:nvSpPr>
          <p:cNvPr id="19" name="Rectangle 18">
            <a:extLst>
              <a:ext uri="{FF2B5EF4-FFF2-40B4-BE49-F238E27FC236}">
                <a16:creationId xmlns:a16="http://schemas.microsoft.com/office/drawing/2014/main" id="{C6E74A16-354C-4ACF-E619-F4B08CEE3B74}"/>
              </a:ext>
            </a:extLst>
          </p:cNvPr>
          <p:cNvSpPr>
            <a:spLocks/>
          </p:cNvSpPr>
          <p:nvPr/>
        </p:nvSpPr>
        <p:spPr bwMode="auto">
          <a:xfrm>
            <a:off x="4397025" y="3950628"/>
            <a:ext cx="3400776"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2200" dirty="0">
                <a:solidFill>
                  <a:schemeClr val="tx1"/>
                </a:solidFill>
                <a:latin typeface="+mj-lt"/>
              </a:rPr>
              <a:t>Encapsulating feature development leverages pull requests, which are a way to initiate discussions around a branch.</a:t>
            </a:r>
          </a:p>
        </p:txBody>
      </p:sp>
      <p:sp>
        <p:nvSpPr>
          <p:cNvPr id="20" name="Rectangle 19">
            <a:extLst>
              <a:ext uri="{FF2B5EF4-FFF2-40B4-BE49-F238E27FC236}">
                <a16:creationId xmlns:a16="http://schemas.microsoft.com/office/drawing/2014/main" id="{CC7FAAF5-2A5C-4B1A-F090-75BCDDDED869}"/>
              </a:ext>
            </a:extLst>
          </p:cNvPr>
          <p:cNvSpPr>
            <a:spLocks/>
          </p:cNvSpPr>
          <p:nvPr/>
        </p:nvSpPr>
        <p:spPr bwMode="auto">
          <a:xfrm>
            <a:off x="8122204" y="3950628"/>
            <a:ext cx="3400776"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sz="2200" dirty="0">
                <a:solidFill>
                  <a:schemeClr val="tx1"/>
                </a:solidFill>
                <a:latin typeface="+mj-lt"/>
              </a:rPr>
              <a:t>Share a feature with others without touching any official code.</a:t>
            </a:r>
          </a:p>
        </p:txBody>
      </p:sp>
    </p:spTree>
    <p:extLst>
      <p:ext uri="{BB962C8B-B14F-4D97-AF65-F5344CB8AC3E}">
        <p14:creationId xmlns:p14="http://schemas.microsoft.com/office/powerpoint/2010/main" val="125798867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13993-60DB-404C-50BA-DCC383D8D37F}"/>
              </a:ext>
            </a:extLst>
          </p:cNvPr>
          <p:cNvSpPr>
            <a:spLocks noGrp="1"/>
          </p:cNvSpPr>
          <p:nvPr>
            <p:ph type="title"/>
          </p:nvPr>
        </p:nvSpPr>
        <p:spPr/>
        <p:txBody>
          <a:bodyPr/>
          <a:lstStyle/>
          <a:p>
            <a:r>
              <a:rPr lang="en-US" dirty="0"/>
              <a:t>Explore GitHub flow</a:t>
            </a:r>
          </a:p>
        </p:txBody>
      </p:sp>
      <p:graphicFrame>
        <p:nvGraphicFramePr>
          <p:cNvPr id="5" name="Diagram 4" descr="Diagram showing the GitHub flow including: Create a branch, Make changes, Create a pull request, Address review comments, Merge your pull request and delete your branch.">
            <a:extLst>
              <a:ext uri="{FF2B5EF4-FFF2-40B4-BE49-F238E27FC236}">
                <a16:creationId xmlns:a16="http://schemas.microsoft.com/office/drawing/2014/main" id="{52A75204-EB6A-A6D9-FA7E-7134D4014C85}"/>
              </a:ext>
            </a:extLst>
          </p:cNvPr>
          <p:cNvGraphicFramePr>
            <a:graphicFrameLocks/>
          </p:cNvGraphicFramePr>
          <p:nvPr>
            <p:extLst>
              <p:ext uri="{D42A27DB-BD31-4B8C-83A1-F6EECF244321}">
                <p14:modId xmlns:p14="http://schemas.microsoft.com/office/powerpoint/2010/main" val="4027088515"/>
              </p:ext>
            </p:extLst>
          </p:nvPr>
        </p:nvGraphicFramePr>
        <p:xfrm>
          <a:off x="497114" y="1572352"/>
          <a:ext cx="11102749" cy="17607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E7494596-D31A-BD50-336E-1AFD4994BAFD}"/>
              </a:ext>
            </a:extLst>
          </p:cNvPr>
          <p:cNvSpPr/>
          <p:nvPr/>
        </p:nvSpPr>
        <p:spPr>
          <a:xfrm>
            <a:off x="497114" y="3859267"/>
            <a:ext cx="4233636" cy="1231106"/>
          </a:xfrm>
          <a:prstGeom prst="rect">
            <a:avLst/>
          </a:prstGeom>
        </p:spPr>
        <p:txBody>
          <a:bodyPr wrap="square" lIns="0" tIns="0" rIns="0" bIns="0" anchor="ctr">
            <a:spAutoFit/>
          </a:bodyPr>
          <a:lstStyle/>
          <a:p>
            <a:r>
              <a:rPr lang="en-US" sz="2000" b="1" dirty="0"/>
              <a:t>GitHub Flow </a:t>
            </a:r>
            <a:r>
              <a:rPr lang="en-US" sz="2000" dirty="0"/>
              <a:t>is a lightweight, branch-based workflow. The GitHub flow is useful for everyone, not just developers</a:t>
            </a:r>
          </a:p>
        </p:txBody>
      </p:sp>
      <p:pic>
        <p:nvPicPr>
          <p:cNvPr id="8" name="Picture 7">
            <a:extLst>
              <a:ext uri="{FF2B5EF4-FFF2-40B4-BE49-F238E27FC236}">
                <a16:creationId xmlns:a16="http://schemas.microsoft.com/office/drawing/2014/main" id="{B8D24562-E000-E815-697E-C6A14ACFFDEA}"/>
              </a:ext>
              <a:ext uri="{C183D7F6-B498-43B3-948B-1728B52AA6E4}">
                <adec:decorative xmlns:adec="http://schemas.microsoft.com/office/drawing/2017/decorative" val="1"/>
              </a:ext>
            </a:extLst>
          </p:cNvPr>
          <p:cNvPicPr>
            <a:picLocks noChangeAspect="1"/>
          </p:cNvPicPr>
          <p:nvPr/>
        </p:nvPicPr>
        <p:blipFill rotWithShape="1">
          <a:blip r:embed="rId8">
            <a:extLst>
              <a:ext uri="{28A0092B-C50C-407E-A947-70E740481C1C}">
                <a14:useLocalDpi xmlns:a14="http://schemas.microsoft.com/office/drawing/2010/main" val="0"/>
              </a:ext>
            </a:extLst>
          </a:blip>
          <a:srcRect l="-2857" t="-2857" r="-2857" b="-2857"/>
          <a:stretch/>
        </p:blipFill>
        <p:spPr>
          <a:xfrm>
            <a:off x="5005388" y="3859267"/>
            <a:ext cx="6594474" cy="2207503"/>
          </a:xfrm>
          <a:prstGeom prst="rect">
            <a:avLst/>
          </a:prstGeom>
          <a:solidFill>
            <a:srgbClr val="FFFFFF"/>
          </a:solidFill>
          <a:ln w="38100">
            <a:solidFill>
              <a:srgbClr val="C73ECC"/>
            </a:solidFill>
          </a:ln>
        </p:spPr>
      </p:pic>
    </p:spTree>
    <p:extLst>
      <p:ext uri="{BB962C8B-B14F-4D97-AF65-F5344CB8AC3E}">
        <p14:creationId xmlns:p14="http://schemas.microsoft.com/office/powerpoint/2010/main" val="273381120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8B96146-7487-E937-572F-326945F51CB1}"/>
              </a:ext>
              <a:ext uri="{C183D7F6-B498-43B3-948B-1728B52AA6E4}">
                <adec:decorative xmlns:adec="http://schemas.microsoft.com/office/drawing/2017/decorative" val="1"/>
              </a:ext>
            </a:extLst>
          </p:cNvPr>
          <p:cNvSpPr>
            <a:spLocks/>
          </p:cNvSpPr>
          <p:nvPr/>
        </p:nvSpPr>
        <p:spPr bwMode="auto">
          <a:xfrm>
            <a:off x="0" y="5734050"/>
            <a:ext cx="12192000" cy="544811"/>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787B2C40-3B45-A698-0D12-3FB761FD681E}"/>
              </a:ext>
            </a:extLst>
          </p:cNvPr>
          <p:cNvSpPr>
            <a:spLocks noGrp="1"/>
          </p:cNvSpPr>
          <p:nvPr>
            <p:ph type="title"/>
          </p:nvPr>
        </p:nvSpPr>
        <p:spPr/>
        <p:txBody>
          <a:bodyPr/>
          <a:lstStyle/>
          <a:p>
            <a:r>
              <a:rPr lang="en-US" dirty="0"/>
              <a:t>Explore fork workflow</a:t>
            </a:r>
          </a:p>
        </p:txBody>
      </p:sp>
      <p:sp>
        <p:nvSpPr>
          <p:cNvPr id="5" name="Oval 4">
            <a:extLst>
              <a:ext uri="{FF2B5EF4-FFF2-40B4-BE49-F238E27FC236}">
                <a16:creationId xmlns:a16="http://schemas.microsoft.com/office/drawing/2014/main" id="{B0FAA699-9504-A6DC-FACD-25F278633B25}"/>
              </a:ext>
            </a:extLst>
          </p:cNvPr>
          <p:cNvSpPr>
            <a:spLocks/>
          </p:cNvSpPr>
          <p:nvPr/>
        </p:nvSpPr>
        <p:spPr bwMode="auto">
          <a:xfrm>
            <a:off x="624243" y="1561801"/>
            <a:ext cx="557786" cy="557786"/>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1</a:t>
            </a:r>
          </a:p>
        </p:txBody>
      </p:sp>
      <p:sp>
        <p:nvSpPr>
          <p:cNvPr id="6" name="Rectangle 5">
            <a:extLst>
              <a:ext uri="{FF2B5EF4-FFF2-40B4-BE49-F238E27FC236}">
                <a16:creationId xmlns:a16="http://schemas.microsoft.com/office/drawing/2014/main" id="{8C07E070-AEEC-A2C6-AFA1-C8B305AD9984}"/>
              </a:ext>
            </a:extLst>
          </p:cNvPr>
          <p:cNvSpPr>
            <a:spLocks/>
          </p:cNvSpPr>
          <p:nvPr/>
        </p:nvSpPr>
        <p:spPr bwMode="auto">
          <a:xfrm>
            <a:off x="1322172" y="1671418"/>
            <a:ext cx="10273627" cy="3385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200"/>
              </a:spcAft>
            </a:pPr>
            <a:r>
              <a:rPr lang="en-US" sz="2200" dirty="0">
                <a:solidFill>
                  <a:schemeClr val="tx1"/>
                </a:solidFill>
              </a:rPr>
              <a:t>Forking workflow gives every developer their own server-side repository</a:t>
            </a:r>
          </a:p>
        </p:txBody>
      </p:sp>
      <p:sp>
        <p:nvSpPr>
          <p:cNvPr id="7" name="Oval 6">
            <a:extLst>
              <a:ext uri="{FF2B5EF4-FFF2-40B4-BE49-F238E27FC236}">
                <a16:creationId xmlns:a16="http://schemas.microsoft.com/office/drawing/2014/main" id="{A602E1D8-B0E5-6977-BF9D-039C54B06443}"/>
              </a:ext>
            </a:extLst>
          </p:cNvPr>
          <p:cNvSpPr>
            <a:spLocks/>
          </p:cNvSpPr>
          <p:nvPr/>
        </p:nvSpPr>
        <p:spPr bwMode="auto">
          <a:xfrm>
            <a:off x="624243" y="2503356"/>
            <a:ext cx="557786" cy="557786"/>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2</a:t>
            </a:r>
          </a:p>
        </p:txBody>
      </p:sp>
      <p:sp>
        <p:nvSpPr>
          <p:cNvPr id="8" name="Rectangle 7">
            <a:extLst>
              <a:ext uri="{FF2B5EF4-FFF2-40B4-BE49-F238E27FC236}">
                <a16:creationId xmlns:a16="http://schemas.microsoft.com/office/drawing/2014/main" id="{6DA6E280-7FAA-34A5-35D9-B02E8175B50C}"/>
              </a:ext>
            </a:extLst>
          </p:cNvPr>
          <p:cNvSpPr>
            <a:spLocks/>
          </p:cNvSpPr>
          <p:nvPr/>
        </p:nvSpPr>
        <p:spPr bwMode="auto">
          <a:xfrm>
            <a:off x="1322172" y="2443695"/>
            <a:ext cx="10273626" cy="6771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200"/>
              </a:spcAft>
            </a:pPr>
            <a:r>
              <a:rPr lang="en-US" sz="2200" dirty="0">
                <a:solidFill>
                  <a:schemeClr val="tx1"/>
                </a:solidFill>
              </a:rPr>
              <a:t>Each contributor has not one, but two Git repositories: a private local one and a public server-side one</a:t>
            </a:r>
          </a:p>
        </p:txBody>
      </p:sp>
      <p:sp>
        <p:nvSpPr>
          <p:cNvPr id="9" name="Oval 8">
            <a:extLst>
              <a:ext uri="{FF2B5EF4-FFF2-40B4-BE49-F238E27FC236}">
                <a16:creationId xmlns:a16="http://schemas.microsoft.com/office/drawing/2014/main" id="{D5834452-26EE-7D6C-E103-A17A23D632BE}"/>
              </a:ext>
            </a:extLst>
          </p:cNvPr>
          <p:cNvSpPr>
            <a:spLocks/>
          </p:cNvSpPr>
          <p:nvPr/>
        </p:nvSpPr>
        <p:spPr bwMode="auto">
          <a:xfrm>
            <a:off x="624243" y="3444911"/>
            <a:ext cx="557786" cy="557786"/>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3</a:t>
            </a:r>
          </a:p>
        </p:txBody>
      </p:sp>
      <p:sp>
        <p:nvSpPr>
          <p:cNvPr id="11" name="Rectangle 10">
            <a:extLst>
              <a:ext uri="{FF2B5EF4-FFF2-40B4-BE49-F238E27FC236}">
                <a16:creationId xmlns:a16="http://schemas.microsoft.com/office/drawing/2014/main" id="{F9AFC687-58DE-87B2-B533-B9063458F92C}"/>
              </a:ext>
            </a:extLst>
          </p:cNvPr>
          <p:cNvSpPr>
            <a:spLocks/>
          </p:cNvSpPr>
          <p:nvPr/>
        </p:nvSpPr>
        <p:spPr bwMode="auto">
          <a:xfrm>
            <a:off x="1322172" y="3554527"/>
            <a:ext cx="10273627" cy="3385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200"/>
              </a:spcAft>
            </a:pPr>
            <a:r>
              <a:rPr lang="en-US" sz="2200" dirty="0">
                <a:solidFill>
                  <a:schemeClr val="tx1"/>
                </a:solidFill>
              </a:rPr>
              <a:t>Most often seen in public open-source projects</a:t>
            </a:r>
          </a:p>
        </p:txBody>
      </p:sp>
      <p:sp>
        <p:nvSpPr>
          <p:cNvPr id="13" name="Oval 12">
            <a:extLst>
              <a:ext uri="{FF2B5EF4-FFF2-40B4-BE49-F238E27FC236}">
                <a16:creationId xmlns:a16="http://schemas.microsoft.com/office/drawing/2014/main" id="{A59FB6D0-A510-F4D2-2564-DAB8E85B41D9}"/>
              </a:ext>
            </a:extLst>
          </p:cNvPr>
          <p:cNvSpPr>
            <a:spLocks/>
          </p:cNvSpPr>
          <p:nvPr/>
        </p:nvSpPr>
        <p:spPr bwMode="auto">
          <a:xfrm>
            <a:off x="624243" y="4386466"/>
            <a:ext cx="557786" cy="557786"/>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4</a:t>
            </a:r>
          </a:p>
        </p:txBody>
      </p:sp>
      <p:sp>
        <p:nvSpPr>
          <p:cNvPr id="15" name="Rectangle 14">
            <a:extLst>
              <a:ext uri="{FF2B5EF4-FFF2-40B4-BE49-F238E27FC236}">
                <a16:creationId xmlns:a16="http://schemas.microsoft.com/office/drawing/2014/main" id="{E0B80BFC-1F13-92AC-03C6-B1E53F37DAB9}"/>
              </a:ext>
            </a:extLst>
          </p:cNvPr>
          <p:cNvSpPr>
            <a:spLocks/>
          </p:cNvSpPr>
          <p:nvPr/>
        </p:nvSpPr>
        <p:spPr bwMode="auto">
          <a:xfrm>
            <a:off x="1322172" y="4326805"/>
            <a:ext cx="10273627" cy="6771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200"/>
              </a:spcAft>
            </a:pPr>
            <a:r>
              <a:rPr lang="en-US" sz="2200" dirty="0">
                <a:solidFill>
                  <a:schemeClr val="tx1"/>
                </a:solidFill>
              </a:rPr>
              <a:t>Contributions can be integrated without the need for everybody to push to a single central repository</a:t>
            </a:r>
          </a:p>
        </p:txBody>
      </p:sp>
      <p:pic>
        <p:nvPicPr>
          <p:cNvPr id="17" name="Picture 16" descr="A tick mark">
            <a:extLst>
              <a:ext uri="{FF2B5EF4-FFF2-40B4-BE49-F238E27FC236}">
                <a16:creationId xmlns:a16="http://schemas.microsoft.com/office/drawing/2014/main" id="{1478FD4F-C628-84E4-2B01-71C48AB43C02}"/>
              </a:ext>
            </a:extLst>
          </p:cNvPr>
          <p:cNvPicPr>
            <a:picLocks noChangeAspect="1"/>
          </p:cNvPicPr>
          <p:nvPr/>
        </p:nvPicPr>
        <p:blipFill>
          <a:blip r:embed="rId2"/>
          <a:stretch>
            <a:fillRect/>
          </a:stretch>
        </p:blipFill>
        <p:spPr>
          <a:xfrm>
            <a:off x="769236" y="5731475"/>
            <a:ext cx="552936" cy="548650"/>
          </a:xfrm>
          <a:prstGeom prst="rect">
            <a:avLst/>
          </a:prstGeom>
        </p:spPr>
      </p:pic>
      <p:sp>
        <p:nvSpPr>
          <p:cNvPr id="18" name="Rectangle 17">
            <a:extLst>
              <a:ext uri="{FF2B5EF4-FFF2-40B4-BE49-F238E27FC236}">
                <a16:creationId xmlns:a16="http://schemas.microsoft.com/office/drawing/2014/main" id="{92FB20C7-A5DB-4F6B-37A6-34F340FB6EFD}"/>
              </a:ext>
            </a:extLst>
          </p:cNvPr>
          <p:cNvSpPr>
            <a:spLocks/>
          </p:cNvSpPr>
          <p:nvPr/>
        </p:nvSpPr>
        <p:spPr bwMode="auto">
          <a:xfrm>
            <a:off x="1476376" y="5852567"/>
            <a:ext cx="10119424"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200"/>
              </a:spcAft>
            </a:pPr>
            <a:r>
              <a:rPr lang="en-US" sz="2000" dirty="0">
                <a:solidFill>
                  <a:schemeClr val="tx1"/>
                </a:solidFill>
              </a:rPr>
              <a:t>Forked repositories use the standard git </a:t>
            </a:r>
            <a:r>
              <a:rPr lang="en-US" sz="2000" b="1" dirty="0">
                <a:solidFill>
                  <a:schemeClr val="tx1"/>
                </a:solidFill>
              </a:rPr>
              <a:t>clone</a:t>
            </a:r>
            <a:r>
              <a:rPr lang="en-US" sz="2000" dirty="0">
                <a:solidFill>
                  <a:schemeClr val="tx1"/>
                </a:solidFill>
              </a:rPr>
              <a:t> command</a:t>
            </a:r>
          </a:p>
        </p:txBody>
      </p:sp>
    </p:spTree>
    <p:extLst>
      <p:ext uri="{BB962C8B-B14F-4D97-AF65-F5344CB8AC3E}">
        <p14:creationId xmlns:p14="http://schemas.microsoft.com/office/powerpoint/2010/main" val="386380567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B115F-4C8F-A55A-BF31-A21E2CD874E0}"/>
              </a:ext>
            </a:extLst>
          </p:cNvPr>
          <p:cNvSpPr>
            <a:spLocks noGrp="1"/>
          </p:cNvSpPr>
          <p:nvPr>
            <p:ph type="title"/>
          </p:nvPr>
        </p:nvSpPr>
        <p:spPr/>
        <p:txBody>
          <a:bodyPr/>
          <a:lstStyle/>
          <a:p>
            <a:r>
              <a:rPr lang="en-US" dirty="0"/>
              <a:t>Implement branch merging restrictions</a:t>
            </a:r>
          </a:p>
        </p:txBody>
      </p:sp>
      <p:sp>
        <p:nvSpPr>
          <p:cNvPr id="21" name="Text Placeholder 2">
            <a:extLst>
              <a:ext uri="{FF2B5EF4-FFF2-40B4-BE49-F238E27FC236}">
                <a16:creationId xmlns:a16="http://schemas.microsoft.com/office/drawing/2014/main" id="{89DB246F-2358-7A66-5337-54C1BE7ED437}"/>
              </a:ext>
            </a:extLst>
          </p:cNvPr>
          <p:cNvSpPr txBox="1">
            <a:spLocks/>
          </p:cNvSpPr>
          <p:nvPr/>
        </p:nvSpPr>
        <p:spPr>
          <a:xfrm>
            <a:off x="584200" y="1594155"/>
            <a:ext cx="5042878" cy="2908489"/>
          </a:xfrm>
          <a:prstGeom prst="rect">
            <a:avLst/>
          </a:prstGeom>
          <a:ln w="38100">
            <a:solidFill>
              <a:srgbClr val="C73ECC"/>
            </a:solidFill>
          </a:ln>
        </p:spPr>
        <p:txBody>
          <a:bodyPr wrap="square" lIns="182880" tIns="91440" rIns="182880" bIns="9144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b="1" dirty="0"/>
              <a:t>Azure DevOps:</a:t>
            </a:r>
          </a:p>
          <a:p>
            <a:pPr marL="231775" indent="-231775">
              <a:spcBef>
                <a:spcPts val="600"/>
              </a:spcBef>
              <a:spcAft>
                <a:spcPts val="600"/>
              </a:spcAft>
            </a:pPr>
            <a:r>
              <a:rPr lang="en-US" sz="1800" dirty="0"/>
              <a:t>Using branch protection-based policies</a:t>
            </a:r>
          </a:p>
          <a:p>
            <a:pPr marL="413766" lvl="1" indent="-285750">
              <a:spcBef>
                <a:spcPts val="600"/>
              </a:spcBef>
              <a:spcAft>
                <a:spcPts val="600"/>
              </a:spcAft>
              <a:buFont typeface="Courier New" panose="02070309020205020404" pitchFamily="49" charset="0"/>
              <a:buChar char="o"/>
            </a:pPr>
            <a:r>
              <a:rPr lang="en-US" sz="1600" dirty="0"/>
              <a:t>Require a minimum number of reviewers</a:t>
            </a:r>
          </a:p>
          <a:p>
            <a:pPr marL="413766" lvl="1" indent="-285750">
              <a:spcBef>
                <a:spcPts val="600"/>
              </a:spcBef>
              <a:spcAft>
                <a:spcPts val="600"/>
              </a:spcAft>
              <a:buFont typeface="Courier New" panose="02070309020205020404" pitchFamily="49" charset="0"/>
              <a:buChar char="o"/>
            </a:pPr>
            <a:r>
              <a:rPr lang="en-US" sz="1600" dirty="0"/>
              <a:t>Check for linked work items</a:t>
            </a:r>
          </a:p>
          <a:p>
            <a:pPr marL="413766" lvl="1" indent="-285750">
              <a:spcBef>
                <a:spcPts val="600"/>
              </a:spcBef>
              <a:spcAft>
                <a:spcPts val="600"/>
              </a:spcAft>
              <a:buFont typeface="Courier New" panose="02070309020205020404" pitchFamily="49" charset="0"/>
              <a:buChar char="o"/>
            </a:pPr>
            <a:r>
              <a:rPr lang="en-US" sz="1600" dirty="0"/>
              <a:t>Check for comment resolution</a:t>
            </a:r>
          </a:p>
          <a:p>
            <a:pPr marL="413766" lvl="1" indent="-285750">
              <a:spcBef>
                <a:spcPts val="600"/>
              </a:spcBef>
              <a:spcAft>
                <a:spcPts val="600"/>
              </a:spcAft>
              <a:buFont typeface="Courier New" panose="02070309020205020404" pitchFamily="49" charset="0"/>
              <a:buChar char="o"/>
            </a:pPr>
            <a:r>
              <a:rPr lang="en-US" sz="1600" dirty="0"/>
              <a:t>Limit merge types</a:t>
            </a:r>
          </a:p>
          <a:p>
            <a:pPr marL="231775" indent="-231775">
              <a:spcBef>
                <a:spcPts val="600"/>
              </a:spcBef>
              <a:spcAft>
                <a:spcPts val="600"/>
              </a:spcAft>
            </a:pPr>
            <a:r>
              <a:rPr lang="en-US" sz="1800" dirty="0"/>
              <a:t>Locking a branch</a:t>
            </a:r>
          </a:p>
        </p:txBody>
      </p:sp>
      <p:sp>
        <p:nvSpPr>
          <p:cNvPr id="22" name="Text Placeholder 4">
            <a:extLst>
              <a:ext uri="{FF2B5EF4-FFF2-40B4-BE49-F238E27FC236}">
                <a16:creationId xmlns:a16="http://schemas.microsoft.com/office/drawing/2014/main" id="{95B5A68B-7F12-097F-D3CD-9B7CE2AB239D}"/>
              </a:ext>
            </a:extLst>
          </p:cNvPr>
          <p:cNvSpPr txBox="1">
            <a:spLocks/>
          </p:cNvSpPr>
          <p:nvPr/>
        </p:nvSpPr>
        <p:spPr>
          <a:xfrm>
            <a:off x="6244219" y="1594155"/>
            <a:ext cx="5379793" cy="2877711"/>
          </a:xfrm>
          <a:prstGeom prst="rect">
            <a:avLst/>
          </a:prstGeom>
          <a:ln w="38100">
            <a:solidFill>
              <a:srgbClr val="C73ECC"/>
            </a:solidFill>
          </a:ln>
        </p:spPr>
        <p:txBody>
          <a:bodyPr lIns="182880" tIns="91440" rIns="182880" bIns="9144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b="1" dirty="0"/>
              <a:t>GitHub:</a:t>
            </a:r>
          </a:p>
          <a:p>
            <a:pPr marL="231775" indent="-231775">
              <a:spcBef>
                <a:spcPts val="600"/>
              </a:spcBef>
              <a:spcAft>
                <a:spcPts val="600"/>
              </a:spcAft>
            </a:pPr>
            <a:r>
              <a:rPr lang="en-US" sz="1800" dirty="0"/>
              <a:t>Using branch protection rules</a:t>
            </a:r>
          </a:p>
          <a:p>
            <a:pPr marL="413766" lvl="1" indent="-285750">
              <a:spcBef>
                <a:spcPts val="600"/>
              </a:spcBef>
              <a:spcAft>
                <a:spcPts val="600"/>
              </a:spcAft>
              <a:buFont typeface="Courier New" panose="02070309020205020404" pitchFamily="49" charset="0"/>
              <a:buChar char="o"/>
            </a:pPr>
            <a:r>
              <a:rPr lang="en-US" sz="1600" dirty="0"/>
              <a:t>Require a pull request before merging</a:t>
            </a:r>
          </a:p>
          <a:p>
            <a:pPr marL="413766" lvl="1" indent="-285750">
              <a:spcBef>
                <a:spcPts val="600"/>
              </a:spcBef>
              <a:spcAft>
                <a:spcPts val="600"/>
              </a:spcAft>
              <a:buFont typeface="Courier New" panose="02070309020205020404" pitchFamily="49" charset="0"/>
              <a:buChar char="o"/>
            </a:pPr>
            <a:r>
              <a:rPr lang="en-US" sz="1600" dirty="0"/>
              <a:t>Require status checks to pass before merging</a:t>
            </a:r>
          </a:p>
          <a:p>
            <a:pPr marL="413766" lvl="1" indent="-285750">
              <a:spcBef>
                <a:spcPts val="600"/>
              </a:spcBef>
              <a:spcAft>
                <a:spcPts val="600"/>
              </a:spcAft>
              <a:buFont typeface="Courier New" panose="02070309020205020404" pitchFamily="49" charset="0"/>
              <a:buChar char="o"/>
            </a:pPr>
            <a:r>
              <a:rPr lang="en-US" sz="1600" dirty="0"/>
              <a:t>Require conversation resolution before merging</a:t>
            </a:r>
          </a:p>
          <a:p>
            <a:pPr marL="413766" lvl="1" indent="-285750">
              <a:spcBef>
                <a:spcPts val="600"/>
              </a:spcBef>
              <a:spcAft>
                <a:spcPts val="600"/>
              </a:spcAft>
              <a:buFont typeface="Courier New" panose="02070309020205020404" pitchFamily="49" charset="0"/>
              <a:buChar char="o"/>
            </a:pPr>
            <a:r>
              <a:rPr lang="en-US" sz="1600" dirty="0"/>
              <a:t>Require signed commits</a:t>
            </a:r>
          </a:p>
          <a:p>
            <a:pPr marL="413766" lvl="1" indent="-285750">
              <a:spcBef>
                <a:spcPts val="600"/>
              </a:spcBef>
              <a:spcAft>
                <a:spcPts val="600"/>
              </a:spcAft>
              <a:buFont typeface="Courier New" panose="02070309020205020404" pitchFamily="49" charset="0"/>
              <a:buChar char="o"/>
            </a:pPr>
            <a:r>
              <a:rPr lang="en-US" sz="1600" dirty="0"/>
              <a:t>Require deployments to succeed before merging</a:t>
            </a:r>
          </a:p>
        </p:txBody>
      </p:sp>
    </p:spTree>
    <p:extLst>
      <p:ext uri="{BB962C8B-B14F-4D97-AF65-F5344CB8AC3E}">
        <p14:creationId xmlns:p14="http://schemas.microsoft.com/office/powerpoint/2010/main" val="169172813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5E109-354D-D7DB-1E89-C5EA105375FF}"/>
              </a:ext>
            </a:extLst>
          </p:cNvPr>
          <p:cNvSpPr>
            <a:spLocks noGrp="1"/>
          </p:cNvSpPr>
          <p:nvPr>
            <p:ph type="title"/>
          </p:nvPr>
        </p:nvSpPr>
        <p:spPr>
          <a:xfrm>
            <a:off x="569911" y="2769057"/>
            <a:ext cx="6345239" cy="1231106"/>
          </a:xfrm>
        </p:spPr>
        <p:txBody>
          <a:bodyPr/>
          <a:lstStyle/>
          <a:p>
            <a:r>
              <a:rPr lang="en-US" dirty="0"/>
              <a:t>Module 04: Collaborate with pull requests in Azure Repos</a:t>
            </a:r>
          </a:p>
        </p:txBody>
      </p:sp>
    </p:spTree>
    <p:extLst>
      <p:ext uri="{BB962C8B-B14F-4D97-AF65-F5344CB8AC3E}">
        <p14:creationId xmlns:p14="http://schemas.microsoft.com/office/powerpoint/2010/main" val="319689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E17F0F2-6577-FA18-05B9-647E231CB9CD}"/>
              </a:ext>
            </a:extLst>
          </p:cNvPr>
          <p:cNvSpPr>
            <a:spLocks noGrp="1"/>
          </p:cNvSpPr>
          <p:nvPr>
            <p:ph type="title"/>
          </p:nvPr>
        </p:nvSpPr>
        <p:spPr/>
        <p:txBody>
          <a:bodyPr/>
          <a:lstStyle/>
          <a:p>
            <a:r>
              <a:rPr lang="en-US"/>
              <a:t>Collaborate with pull requests</a:t>
            </a:r>
            <a:endParaRPr lang="en-US" dirty="0"/>
          </a:p>
        </p:txBody>
      </p:sp>
      <p:pic>
        <p:nvPicPr>
          <p:cNvPr id="21" name="Picture Placeholder 17" descr="Screenshot showing branch, discuss, and merge">
            <a:extLst>
              <a:ext uri="{FF2B5EF4-FFF2-40B4-BE49-F238E27FC236}">
                <a16:creationId xmlns:a16="http://schemas.microsoft.com/office/drawing/2014/main" id="{3B03D752-B3BE-57B7-99C0-52EF16ADF9AD}"/>
              </a:ext>
            </a:extLst>
          </p:cNvPr>
          <p:cNvPicPr>
            <a:picLocks noChangeAspect="1"/>
          </p:cNvPicPr>
          <p:nvPr/>
        </p:nvPicPr>
        <p:blipFill rotWithShape="1">
          <a:blip r:embed="rId2"/>
          <a:srcRect l="-8968" t="-1641" r="-8968" b="-1641"/>
          <a:stretch/>
        </p:blipFill>
        <p:spPr bwMode="ltGray">
          <a:xfrm>
            <a:off x="0" y="1152525"/>
            <a:ext cx="12192000" cy="3444875"/>
          </a:xfrm>
          <a:prstGeom prst="rect">
            <a:avLst/>
          </a:prstGeom>
          <a:solidFill>
            <a:srgbClr val="FFFFFF"/>
          </a:solidFill>
          <a:ln w="38100">
            <a:solidFill>
              <a:srgbClr val="C73ECC"/>
            </a:solidFill>
          </a:ln>
        </p:spPr>
      </p:pic>
      <p:sp>
        <p:nvSpPr>
          <p:cNvPr id="2" name="Text Placeholder 1">
            <a:extLst>
              <a:ext uri="{FF2B5EF4-FFF2-40B4-BE49-F238E27FC236}">
                <a16:creationId xmlns:a16="http://schemas.microsoft.com/office/drawing/2014/main" id="{C5A99B7D-0076-5FD5-5762-176E09C97858}"/>
              </a:ext>
            </a:extLst>
          </p:cNvPr>
          <p:cNvSpPr>
            <a:spLocks noGrp="1"/>
          </p:cNvSpPr>
          <p:nvPr>
            <p:ph type="body" sz="quarter" idx="15"/>
          </p:nvPr>
        </p:nvSpPr>
        <p:spPr>
          <a:xfrm>
            <a:off x="586389" y="4932086"/>
            <a:ext cx="2567429" cy="553998"/>
          </a:xfrm>
        </p:spPr>
        <p:txBody>
          <a:bodyPr/>
          <a:lstStyle/>
          <a:p>
            <a:pPr marL="0" indent="0">
              <a:buNone/>
            </a:pPr>
            <a:r>
              <a:rPr lang="en-US" sz="1800" dirty="0">
                <a:solidFill>
                  <a:schemeClr val="tx1"/>
                </a:solidFill>
                <a:latin typeface="+mj-lt"/>
              </a:rPr>
              <a:t>Pull requests let you tell others about changes.</a:t>
            </a:r>
          </a:p>
        </p:txBody>
      </p:sp>
      <p:sp>
        <p:nvSpPr>
          <p:cNvPr id="3" name="Text Placeholder 2">
            <a:extLst>
              <a:ext uri="{FF2B5EF4-FFF2-40B4-BE49-F238E27FC236}">
                <a16:creationId xmlns:a16="http://schemas.microsoft.com/office/drawing/2014/main" id="{15F17255-AC7B-87A9-EA79-45C03106ECAE}"/>
              </a:ext>
            </a:extLst>
          </p:cNvPr>
          <p:cNvSpPr>
            <a:spLocks noGrp="1"/>
          </p:cNvSpPr>
          <p:nvPr>
            <p:ph type="body" sz="quarter" idx="20"/>
          </p:nvPr>
        </p:nvSpPr>
        <p:spPr>
          <a:xfrm>
            <a:off x="3401737" y="4932086"/>
            <a:ext cx="2567429" cy="830997"/>
          </a:xfrm>
        </p:spPr>
        <p:txBody>
          <a:bodyPr/>
          <a:lstStyle/>
          <a:p>
            <a:pPr marL="0" indent="0">
              <a:buNone/>
            </a:pPr>
            <a:r>
              <a:rPr lang="en-US" sz="1800" dirty="0">
                <a:solidFill>
                  <a:schemeClr val="tx1"/>
                </a:solidFill>
                <a:latin typeface="+mj-lt"/>
              </a:rPr>
              <a:t>Collaboration</a:t>
            </a:r>
            <a:br>
              <a:rPr lang="en-US" sz="1800" dirty="0">
                <a:solidFill>
                  <a:schemeClr val="tx1"/>
                </a:solidFill>
                <a:latin typeface="+mj-lt"/>
              </a:rPr>
            </a:br>
            <a:r>
              <a:rPr lang="en-US" sz="1800" dirty="0">
                <a:solidFill>
                  <a:schemeClr val="tx1"/>
                </a:solidFill>
                <a:latin typeface="+mj-lt"/>
              </a:rPr>
              <a:t>using the Shared Repository Model</a:t>
            </a:r>
          </a:p>
        </p:txBody>
      </p:sp>
      <p:sp>
        <p:nvSpPr>
          <p:cNvPr id="13" name="Text Placeholder 2">
            <a:extLst>
              <a:ext uri="{FF2B5EF4-FFF2-40B4-BE49-F238E27FC236}">
                <a16:creationId xmlns:a16="http://schemas.microsoft.com/office/drawing/2014/main" id="{8E5D47A4-EB3A-E87B-D8D0-811045BD2EDF}"/>
              </a:ext>
            </a:extLst>
          </p:cNvPr>
          <p:cNvSpPr txBox="1">
            <a:spLocks/>
          </p:cNvSpPr>
          <p:nvPr/>
        </p:nvSpPr>
        <p:spPr>
          <a:xfrm>
            <a:off x="6217085" y="4932086"/>
            <a:ext cx="2567429" cy="830997"/>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7432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1148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solidFill>
                  <a:schemeClr val="tx1"/>
                </a:solidFill>
                <a:latin typeface="+mj-lt"/>
              </a:rPr>
              <a:t>Review and merge</a:t>
            </a:r>
            <a:br>
              <a:rPr lang="en-US" sz="1800" dirty="0">
                <a:latin typeface="+mj-lt"/>
              </a:rPr>
            </a:br>
            <a:r>
              <a:rPr lang="en-US" sz="1800" dirty="0">
                <a:solidFill>
                  <a:schemeClr val="tx1"/>
                </a:solidFill>
                <a:latin typeface="+mj-lt"/>
              </a:rPr>
              <a:t>your code in a single collaborative process.</a:t>
            </a:r>
          </a:p>
        </p:txBody>
      </p:sp>
      <p:sp>
        <p:nvSpPr>
          <p:cNvPr id="17" name="Text Placeholder 2">
            <a:extLst>
              <a:ext uri="{FF2B5EF4-FFF2-40B4-BE49-F238E27FC236}">
                <a16:creationId xmlns:a16="http://schemas.microsoft.com/office/drawing/2014/main" id="{44422B31-9E05-7EDB-5251-2AFDB1C1A5CA}"/>
              </a:ext>
            </a:extLst>
          </p:cNvPr>
          <p:cNvSpPr txBox="1">
            <a:spLocks/>
          </p:cNvSpPr>
          <p:nvPr/>
        </p:nvSpPr>
        <p:spPr>
          <a:xfrm>
            <a:off x="9032434" y="4932086"/>
            <a:ext cx="2567429" cy="830997"/>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7432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1148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solidFill>
                  <a:schemeClr val="tx1"/>
                </a:solidFill>
                <a:latin typeface="+mj-lt"/>
              </a:rPr>
              <a:t>Be sure to provide good feedback and protect branches with policies.</a:t>
            </a:r>
          </a:p>
        </p:txBody>
      </p:sp>
    </p:spTree>
    <p:extLst>
      <p:ext uri="{BB962C8B-B14F-4D97-AF65-F5344CB8AC3E}">
        <p14:creationId xmlns:p14="http://schemas.microsoft.com/office/powerpoint/2010/main" val="118448213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9832D-687B-83E9-9662-9AC026C0F2C4}"/>
              </a:ext>
            </a:extLst>
          </p:cNvPr>
          <p:cNvSpPr>
            <a:spLocks noGrp="1"/>
          </p:cNvSpPr>
          <p:nvPr>
            <p:ph type="title"/>
          </p:nvPr>
        </p:nvSpPr>
        <p:spPr>
          <a:xfrm>
            <a:off x="569911" y="2769057"/>
            <a:ext cx="6345239" cy="1231106"/>
          </a:xfrm>
        </p:spPr>
        <p:txBody>
          <a:bodyPr/>
          <a:lstStyle/>
          <a:p>
            <a:r>
              <a:rPr lang="en-US" dirty="0"/>
              <a:t>Module 05: Explore Git hooks</a:t>
            </a:r>
          </a:p>
        </p:txBody>
      </p:sp>
    </p:spTree>
    <p:extLst>
      <p:ext uri="{BB962C8B-B14F-4D97-AF65-F5344CB8AC3E}">
        <p14:creationId xmlns:p14="http://schemas.microsoft.com/office/powerpoint/2010/main" val="2164526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E6DD6B-02EF-4958-9AED-694D7EEBF0BB}"/>
              </a:ext>
            </a:extLst>
          </p:cNvPr>
          <p:cNvSpPr>
            <a:spLocks noGrp="1"/>
          </p:cNvSpPr>
          <p:nvPr>
            <p:ph type="title"/>
          </p:nvPr>
        </p:nvSpPr>
        <p:spPr>
          <a:xfrm>
            <a:off x="569605" y="2769054"/>
            <a:ext cx="5297796" cy="1231106"/>
          </a:xfrm>
        </p:spPr>
        <p:txBody>
          <a:bodyPr/>
          <a:lstStyle/>
          <a:p>
            <a:r>
              <a:rPr lang="en-US" dirty="0"/>
              <a:t>Module 01: Introduction to DevOps</a:t>
            </a:r>
          </a:p>
        </p:txBody>
      </p:sp>
    </p:spTree>
    <p:extLst>
      <p:ext uri="{BB962C8B-B14F-4D97-AF65-F5344CB8AC3E}">
        <p14:creationId xmlns:p14="http://schemas.microsoft.com/office/powerpoint/2010/main" val="3647319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17FDA9-4989-A077-1BE3-CAA56166FE99}"/>
              </a:ext>
            </a:extLst>
          </p:cNvPr>
          <p:cNvSpPr>
            <a:spLocks noGrp="1"/>
          </p:cNvSpPr>
          <p:nvPr>
            <p:ph type="title"/>
          </p:nvPr>
        </p:nvSpPr>
        <p:spPr/>
        <p:txBody>
          <a:bodyPr/>
          <a:lstStyle/>
          <a:p>
            <a:r>
              <a:rPr lang="en-US" dirty="0"/>
              <a:t>Introduction to Git hooks</a:t>
            </a:r>
          </a:p>
        </p:txBody>
      </p:sp>
      <p:sp>
        <p:nvSpPr>
          <p:cNvPr id="31" name="Text Placeholder 30">
            <a:extLst>
              <a:ext uri="{FF2B5EF4-FFF2-40B4-BE49-F238E27FC236}">
                <a16:creationId xmlns:a16="http://schemas.microsoft.com/office/drawing/2014/main" id="{7FF2C125-0CA9-37BD-FF40-4C3946C23BEB}"/>
              </a:ext>
            </a:extLst>
          </p:cNvPr>
          <p:cNvSpPr>
            <a:spLocks noGrp="1"/>
          </p:cNvSpPr>
          <p:nvPr>
            <p:ph type="body" sz="quarter" idx="15"/>
          </p:nvPr>
        </p:nvSpPr>
        <p:spPr>
          <a:xfrm>
            <a:off x="586389" y="2085764"/>
            <a:ext cx="5179411" cy="2896544"/>
          </a:xfrm>
        </p:spPr>
        <p:txBody>
          <a:bodyPr/>
          <a:lstStyle/>
          <a:p>
            <a:pPr marL="290513" indent="-290513">
              <a:spcBef>
                <a:spcPts val="600"/>
              </a:spcBef>
              <a:spcAft>
                <a:spcPts val="600"/>
              </a:spcAft>
              <a:buFont typeface="Arial" panose="020B0604020202020204" pitchFamily="34" charset="0"/>
              <a:buChar char="•"/>
            </a:pPr>
            <a:r>
              <a:rPr lang="en-US" sz="2200" dirty="0"/>
              <a:t>A mechanism that allows arbitrary code to be run before, or after, certain Git lifecycle events occur</a:t>
            </a:r>
          </a:p>
          <a:p>
            <a:pPr marL="290513" indent="-290513">
              <a:spcBef>
                <a:spcPts val="600"/>
              </a:spcBef>
              <a:spcAft>
                <a:spcPts val="600"/>
              </a:spcAft>
              <a:buFont typeface="Arial" panose="020B0604020202020204" pitchFamily="34" charset="0"/>
              <a:buChar char="•"/>
            </a:pPr>
            <a:r>
              <a:rPr lang="en-US" sz="2200" dirty="0"/>
              <a:t>Use Git hooks to enforce policies, ensure consistency, and control your environment</a:t>
            </a:r>
          </a:p>
          <a:p>
            <a:pPr marL="290513" indent="-290513">
              <a:spcBef>
                <a:spcPts val="600"/>
              </a:spcBef>
              <a:spcAft>
                <a:spcPts val="600"/>
              </a:spcAft>
              <a:buFont typeface="Arial" panose="020B0604020202020204" pitchFamily="34" charset="0"/>
              <a:buChar char="•"/>
            </a:pPr>
            <a:r>
              <a:rPr lang="en-US" sz="2200" dirty="0"/>
              <a:t>Can be either client-side or server-side</a:t>
            </a:r>
          </a:p>
        </p:txBody>
      </p:sp>
      <p:pic>
        <p:nvPicPr>
          <p:cNvPr id="33" name="Picture Placeholder 32" descr="Screenshot of GitHook files">
            <a:extLst>
              <a:ext uri="{FF2B5EF4-FFF2-40B4-BE49-F238E27FC236}">
                <a16:creationId xmlns:a16="http://schemas.microsoft.com/office/drawing/2014/main" id="{E30C72D1-EBE6-7EDC-9075-F37760A34EFB}"/>
              </a:ext>
            </a:extLst>
          </p:cNvPr>
          <p:cNvPicPr>
            <a:picLocks noGrp="1" noChangeAspect="1"/>
          </p:cNvPicPr>
          <p:nvPr>
            <p:ph type="pic" sz="quarter" idx="19"/>
          </p:nvPr>
        </p:nvPicPr>
        <p:blipFill rotWithShape="1">
          <a:blip r:embed="rId2"/>
          <a:srcRect l="-7692" t="1092" r="-7692" b="1092"/>
          <a:stretch/>
        </p:blipFill>
        <p:spPr>
          <a:xfrm>
            <a:off x="6893052" y="1277815"/>
            <a:ext cx="3824328" cy="4302369"/>
          </a:xfrm>
          <a:prstGeom prst="rect">
            <a:avLst/>
          </a:prstGeom>
          <a:solidFill>
            <a:srgbClr val="FFFFFF"/>
          </a:solidFill>
          <a:ln w="38100">
            <a:solidFill>
              <a:srgbClr val="C73ECC"/>
            </a:solidFill>
          </a:ln>
        </p:spPr>
      </p:pic>
    </p:spTree>
    <p:extLst>
      <p:ext uri="{BB962C8B-B14F-4D97-AF65-F5344CB8AC3E}">
        <p14:creationId xmlns:p14="http://schemas.microsoft.com/office/powerpoint/2010/main" val="314884353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B115F-4C8F-A55A-BF31-A21E2CD874E0}"/>
              </a:ext>
            </a:extLst>
          </p:cNvPr>
          <p:cNvSpPr>
            <a:spLocks noGrp="1"/>
          </p:cNvSpPr>
          <p:nvPr>
            <p:ph type="title"/>
          </p:nvPr>
        </p:nvSpPr>
        <p:spPr/>
        <p:txBody>
          <a:bodyPr/>
          <a:lstStyle/>
          <a:p>
            <a:r>
              <a:rPr lang="en-US" dirty="0"/>
              <a:t>Implement Git hooks</a:t>
            </a:r>
          </a:p>
        </p:txBody>
      </p:sp>
      <p:sp>
        <p:nvSpPr>
          <p:cNvPr id="21" name="Text Placeholder 2">
            <a:extLst>
              <a:ext uri="{FF2B5EF4-FFF2-40B4-BE49-F238E27FC236}">
                <a16:creationId xmlns:a16="http://schemas.microsoft.com/office/drawing/2014/main" id="{89DB246F-2358-7A66-5337-54C1BE7ED437}"/>
              </a:ext>
            </a:extLst>
          </p:cNvPr>
          <p:cNvSpPr txBox="1">
            <a:spLocks/>
          </p:cNvSpPr>
          <p:nvPr/>
        </p:nvSpPr>
        <p:spPr>
          <a:xfrm>
            <a:off x="584199" y="1594155"/>
            <a:ext cx="5379793" cy="2292935"/>
          </a:xfrm>
          <a:prstGeom prst="rect">
            <a:avLst/>
          </a:prstGeom>
          <a:ln w="38100">
            <a:solidFill>
              <a:srgbClr val="C73ECC"/>
            </a:solidFill>
          </a:ln>
        </p:spPr>
        <p:txBody>
          <a:bodyPr wrap="square" lIns="182880" tIns="91440" rIns="182880" bIns="9144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b="1" dirty="0"/>
              <a:t>Will my code:</a:t>
            </a:r>
          </a:p>
          <a:p>
            <a:pPr marL="231775" indent="-231775">
              <a:spcBef>
                <a:spcPts val="600"/>
              </a:spcBef>
              <a:spcAft>
                <a:spcPts val="600"/>
              </a:spcAft>
            </a:pPr>
            <a:r>
              <a:rPr lang="en-US" sz="2000" dirty="0"/>
              <a:t>Break other code?</a:t>
            </a:r>
          </a:p>
          <a:p>
            <a:pPr marL="231775" indent="-231775">
              <a:spcBef>
                <a:spcPts val="600"/>
              </a:spcBef>
              <a:spcAft>
                <a:spcPts val="600"/>
              </a:spcAft>
            </a:pPr>
            <a:r>
              <a:rPr lang="en-US" sz="2000" dirty="0"/>
              <a:t>Introduce code quality issues?</a:t>
            </a:r>
          </a:p>
          <a:p>
            <a:pPr marL="231775" indent="-231775">
              <a:spcBef>
                <a:spcPts val="600"/>
              </a:spcBef>
              <a:spcAft>
                <a:spcPts val="600"/>
              </a:spcAft>
            </a:pPr>
            <a:r>
              <a:rPr lang="en-US" sz="2000" dirty="0"/>
              <a:t>Drop the code coverage?</a:t>
            </a:r>
          </a:p>
          <a:p>
            <a:pPr marL="231775" indent="-231775">
              <a:spcBef>
                <a:spcPts val="600"/>
              </a:spcBef>
              <a:spcAft>
                <a:spcPts val="600"/>
              </a:spcAft>
            </a:pPr>
            <a:r>
              <a:rPr lang="en-US" sz="2000" dirty="0"/>
              <a:t>Take on a new dependency?</a:t>
            </a:r>
            <a:endParaRPr lang="en-US" sz="1800" dirty="0"/>
          </a:p>
        </p:txBody>
      </p:sp>
      <p:sp>
        <p:nvSpPr>
          <p:cNvPr id="22" name="Text Placeholder 4">
            <a:extLst>
              <a:ext uri="{FF2B5EF4-FFF2-40B4-BE49-F238E27FC236}">
                <a16:creationId xmlns:a16="http://schemas.microsoft.com/office/drawing/2014/main" id="{95B5A68B-7F12-097F-D3CD-9B7CE2AB239D}"/>
              </a:ext>
            </a:extLst>
          </p:cNvPr>
          <p:cNvSpPr txBox="1">
            <a:spLocks/>
          </p:cNvSpPr>
          <p:nvPr/>
        </p:nvSpPr>
        <p:spPr>
          <a:xfrm>
            <a:off x="6244219" y="1594155"/>
            <a:ext cx="5379793" cy="2160591"/>
          </a:xfrm>
          <a:prstGeom prst="rect">
            <a:avLst/>
          </a:prstGeom>
          <a:ln w="38100">
            <a:solidFill>
              <a:srgbClr val="C73ECC"/>
            </a:solidFill>
          </a:ln>
        </p:spPr>
        <p:txBody>
          <a:bodyPr lIns="182880" tIns="91440" rIns="182880" bIns="9144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b="1" dirty="0"/>
              <a:t>Will the incoming code:</a:t>
            </a:r>
          </a:p>
          <a:p>
            <a:pPr marL="231775" indent="-231775">
              <a:spcBef>
                <a:spcPts val="600"/>
              </a:spcBef>
              <a:spcAft>
                <a:spcPts val="600"/>
              </a:spcAft>
            </a:pPr>
            <a:r>
              <a:rPr lang="en-US" sz="1800" dirty="0"/>
              <a:t>Break my code?</a:t>
            </a:r>
          </a:p>
          <a:p>
            <a:pPr marL="231775" indent="-231775">
              <a:spcBef>
                <a:spcPts val="600"/>
              </a:spcBef>
              <a:spcAft>
                <a:spcPts val="600"/>
              </a:spcAft>
            </a:pPr>
            <a:r>
              <a:rPr lang="en-US" sz="1800" dirty="0"/>
              <a:t>Introduce code quality issues?</a:t>
            </a:r>
          </a:p>
          <a:p>
            <a:pPr marL="231775" indent="-231775">
              <a:spcBef>
                <a:spcPts val="600"/>
              </a:spcBef>
              <a:spcAft>
                <a:spcPts val="600"/>
              </a:spcAft>
            </a:pPr>
            <a:r>
              <a:rPr lang="en-US" sz="1800" dirty="0"/>
              <a:t>Drop the code coverage?</a:t>
            </a:r>
          </a:p>
          <a:p>
            <a:pPr marL="231775" indent="-231775">
              <a:spcBef>
                <a:spcPts val="600"/>
              </a:spcBef>
              <a:spcAft>
                <a:spcPts val="600"/>
              </a:spcAft>
            </a:pPr>
            <a:r>
              <a:rPr lang="en-US" sz="1800" dirty="0"/>
              <a:t>Take on a new dependency?</a:t>
            </a:r>
          </a:p>
        </p:txBody>
      </p:sp>
    </p:spTree>
    <p:extLst>
      <p:ext uri="{BB962C8B-B14F-4D97-AF65-F5344CB8AC3E}">
        <p14:creationId xmlns:p14="http://schemas.microsoft.com/office/powerpoint/2010/main" val="422063410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4FAB4-5C95-78B2-1111-93E9D51D9E0F}"/>
              </a:ext>
            </a:extLst>
          </p:cNvPr>
          <p:cNvSpPr>
            <a:spLocks noGrp="1"/>
          </p:cNvSpPr>
          <p:nvPr>
            <p:ph type="title"/>
          </p:nvPr>
        </p:nvSpPr>
        <p:spPr>
          <a:xfrm>
            <a:off x="569911" y="2769057"/>
            <a:ext cx="6345239" cy="1231106"/>
          </a:xfrm>
        </p:spPr>
        <p:txBody>
          <a:bodyPr/>
          <a:lstStyle/>
          <a:p>
            <a:r>
              <a:rPr lang="en-US" dirty="0"/>
              <a:t>Module 07: Manage and configure repositories</a:t>
            </a:r>
          </a:p>
        </p:txBody>
      </p:sp>
    </p:spTree>
    <p:extLst>
      <p:ext uri="{BB962C8B-B14F-4D97-AF65-F5344CB8AC3E}">
        <p14:creationId xmlns:p14="http://schemas.microsoft.com/office/powerpoint/2010/main" val="2850129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735C7-A910-1C92-80F7-E5A778373714}"/>
              </a:ext>
            </a:extLst>
          </p:cNvPr>
          <p:cNvSpPr>
            <a:spLocks noGrp="1"/>
          </p:cNvSpPr>
          <p:nvPr>
            <p:ph type="title"/>
          </p:nvPr>
        </p:nvSpPr>
        <p:spPr/>
        <p:txBody>
          <a:bodyPr/>
          <a:lstStyle/>
          <a:p>
            <a:r>
              <a:rPr lang="en-US" dirty="0"/>
              <a:t>Work with large repositories</a:t>
            </a:r>
          </a:p>
        </p:txBody>
      </p:sp>
      <p:sp>
        <p:nvSpPr>
          <p:cNvPr id="5" name="Oval 4" descr="icon of a finger pushing a button">
            <a:extLst>
              <a:ext uri="{FF2B5EF4-FFF2-40B4-BE49-F238E27FC236}">
                <a16:creationId xmlns:a16="http://schemas.microsoft.com/office/drawing/2014/main" id="{FE242AEA-F041-01B9-FD21-18C3A1F8C370}"/>
              </a:ext>
            </a:extLst>
          </p:cNvPr>
          <p:cNvSpPr>
            <a:spLocks/>
          </p:cNvSpPr>
          <p:nvPr/>
        </p:nvSpPr>
        <p:spPr bwMode="auto">
          <a:xfrm>
            <a:off x="624243" y="1561801"/>
            <a:ext cx="557786" cy="557786"/>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1</a:t>
            </a:r>
          </a:p>
        </p:txBody>
      </p:sp>
      <p:sp>
        <p:nvSpPr>
          <p:cNvPr id="6" name="Rectangle 5">
            <a:extLst>
              <a:ext uri="{FF2B5EF4-FFF2-40B4-BE49-F238E27FC236}">
                <a16:creationId xmlns:a16="http://schemas.microsoft.com/office/drawing/2014/main" id="{24978600-7B99-8A3C-B030-AA58898D356C}"/>
              </a:ext>
            </a:extLst>
          </p:cNvPr>
          <p:cNvSpPr>
            <a:spLocks/>
          </p:cNvSpPr>
          <p:nvPr/>
        </p:nvSpPr>
        <p:spPr bwMode="auto">
          <a:xfrm>
            <a:off x="1322172" y="1671418"/>
            <a:ext cx="10273627" cy="3385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200"/>
              </a:spcAft>
            </a:pPr>
            <a:r>
              <a:rPr lang="en-US" sz="2200" dirty="0">
                <a:solidFill>
                  <a:schemeClr val="tx1"/>
                </a:solidFill>
              </a:rPr>
              <a:t>Two common causes: Long history and large binary files</a:t>
            </a:r>
          </a:p>
        </p:txBody>
      </p:sp>
      <p:sp>
        <p:nvSpPr>
          <p:cNvPr id="7" name="Oval 6" descr="icon of a finger pushing a button">
            <a:extLst>
              <a:ext uri="{FF2B5EF4-FFF2-40B4-BE49-F238E27FC236}">
                <a16:creationId xmlns:a16="http://schemas.microsoft.com/office/drawing/2014/main" id="{DFB7AB6F-E64E-6A4B-49B8-1E68291FDF21}"/>
              </a:ext>
            </a:extLst>
          </p:cNvPr>
          <p:cNvSpPr>
            <a:spLocks/>
          </p:cNvSpPr>
          <p:nvPr/>
        </p:nvSpPr>
        <p:spPr bwMode="auto">
          <a:xfrm>
            <a:off x="624243" y="2503356"/>
            <a:ext cx="557786" cy="557786"/>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2</a:t>
            </a:r>
          </a:p>
        </p:txBody>
      </p:sp>
      <p:sp>
        <p:nvSpPr>
          <p:cNvPr id="8" name="Rectangle 7">
            <a:extLst>
              <a:ext uri="{FF2B5EF4-FFF2-40B4-BE49-F238E27FC236}">
                <a16:creationId xmlns:a16="http://schemas.microsoft.com/office/drawing/2014/main" id="{7CF8532D-C87C-5D0C-E584-9D5B8BDF93E0}"/>
              </a:ext>
            </a:extLst>
          </p:cNvPr>
          <p:cNvSpPr>
            <a:spLocks/>
          </p:cNvSpPr>
          <p:nvPr/>
        </p:nvSpPr>
        <p:spPr bwMode="auto">
          <a:xfrm>
            <a:off x="1322172" y="2443695"/>
            <a:ext cx="10273626" cy="6771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200"/>
              </a:spcAft>
            </a:pPr>
            <a:r>
              <a:rPr lang="en-US" sz="2200" dirty="0">
                <a:solidFill>
                  <a:schemeClr val="tx1"/>
                </a:solidFill>
              </a:rPr>
              <a:t>Long history: Use shallow clones</a:t>
            </a:r>
            <a:br>
              <a:rPr lang="en-US" sz="2200" dirty="0">
                <a:solidFill>
                  <a:schemeClr val="tx1"/>
                </a:solidFill>
              </a:rPr>
            </a:br>
            <a:r>
              <a:rPr lang="en-US" sz="2200" dirty="0">
                <a:solidFill>
                  <a:schemeClr val="tx1"/>
                </a:solidFill>
                <a:latin typeface="Consolas" panose="020B0609020204030204" pitchFamily="49" charset="0"/>
                <a:cs typeface="Courier New" panose="02070309020205020404" pitchFamily="49" charset="0"/>
              </a:rPr>
              <a:t>git clone –depth [depth] [clone-</a:t>
            </a:r>
            <a:r>
              <a:rPr lang="en-US" sz="2200" dirty="0" err="1">
                <a:solidFill>
                  <a:schemeClr val="tx1"/>
                </a:solidFill>
                <a:latin typeface="Consolas" panose="020B0609020204030204" pitchFamily="49" charset="0"/>
                <a:cs typeface="Courier New" panose="02070309020205020404" pitchFamily="49" charset="0"/>
              </a:rPr>
              <a:t>url</a:t>
            </a:r>
            <a:r>
              <a:rPr lang="en-US" sz="2200" dirty="0">
                <a:solidFill>
                  <a:schemeClr val="tx1"/>
                </a:solidFill>
                <a:latin typeface="Consolas" panose="020B0609020204030204" pitchFamily="49" charset="0"/>
                <a:cs typeface="Courier New" panose="02070309020205020404" pitchFamily="49" charset="0"/>
              </a:rPr>
              <a:t>]</a:t>
            </a:r>
            <a:endParaRPr lang="en-US" sz="2200" dirty="0">
              <a:solidFill>
                <a:schemeClr val="tx1"/>
              </a:solidFill>
              <a:latin typeface="Consolas" panose="020B0609020204030204" pitchFamily="49" charset="0"/>
            </a:endParaRPr>
          </a:p>
        </p:txBody>
      </p:sp>
      <p:sp>
        <p:nvSpPr>
          <p:cNvPr id="9" name="Oval 8" descr="icon of a finger pushing a button">
            <a:extLst>
              <a:ext uri="{FF2B5EF4-FFF2-40B4-BE49-F238E27FC236}">
                <a16:creationId xmlns:a16="http://schemas.microsoft.com/office/drawing/2014/main" id="{49BD2CB8-7168-066D-13CB-85B20EBB8A19}"/>
              </a:ext>
            </a:extLst>
          </p:cNvPr>
          <p:cNvSpPr>
            <a:spLocks/>
          </p:cNvSpPr>
          <p:nvPr/>
        </p:nvSpPr>
        <p:spPr bwMode="auto">
          <a:xfrm>
            <a:off x="624243" y="3444911"/>
            <a:ext cx="557786" cy="557786"/>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3</a:t>
            </a:r>
          </a:p>
        </p:txBody>
      </p:sp>
      <p:sp>
        <p:nvSpPr>
          <p:cNvPr id="10" name="Rectangle 9">
            <a:extLst>
              <a:ext uri="{FF2B5EF4-FFF2-40B4-BE49-F238E27FC236}">
                <a16:creationId xmlns:a16="http://schemas.microsoft.com/office/drawing/2014/main" id="{6DD4B2D2-B676-028F-CE57-5C4ED7EA94A7}"/>
              </a:ext>
            </a:extLst>
          </p:cNvPr>
          <p:cNvSpPr>
            <a:spLocks/>
          </p:cNvSpPr>
          <p:nvPr/>
        </p:nvSpPr>
        <p:spPr bwMode="auto">
          <a:xfrm>
            <a:off x="1322172" y="3554527"/>
            <a:ext cx="10273627" cy="3385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200"/>
              </a:spcAft>
            </a:pPr>
            <a:r>
              <a:rPr lang="en-US" sz="2200" dirty="0">
                <a:solidFill>
                  <a:schemeClr val="tx1"/>
                </a:solidFill>
              </a:rPr>
              <a:t>Large binary files: Use Git Large File Storage (LFS)</a:t>
            </a:r>
          </a:p>
        </p:txBody>
      </p:sp>
    </p:spTree>
    <p:extLst>
      <p:ext uri="{BB962C8B-B14F-4D97-AF65-F5344CB8AC3E}">
        <p14:creationId xmlns:p14="http://schemas.microsoft.com/office/powerpoint/2010/main" val="267789868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B115F-4C8F-A55A-BF31-A21E2CD874E0}"/>
              </a:ext>
            </a:extLst>
          </p:cNvPr>
          <p:cNvSpPr>
            <a:spLocks noGrp="1"/>
          </p:cNvSpPr>
          <p:nvPr>
            <p:ph type="title"/>
          </p:nvPr>
        </p:nvSpPr>
        <p:spPr>
          <a:xfrm>
            <a:off x="588262" y="585216"/>
            <a:ext cx="11011600" cy="492443"/>
          </a:xfrm>
        </p:spPr>
        <p:txBody>
          <a:bodyPr/>
          <a:lstStyle/>
          <a:p>
            <a:r>
              <a:rPr lang="en-US" dirty="0"/>
              <a:t>Implement Scalar and cross repo when cross repo sharing</a:t>
            </a:r>
          </a:p>
        </p:txBody>
      </p:sp>
      <p:sp>
        <p:nvSpPr>
          <p:cNvPr id="21" name="Text Placeholder 2">
            <a:extLst>
              <a:ext uri="{FF2B5EF4-FFF2-40B4-BE49-F238E27FC236}">
                <a16:creationId xmlns:a16="http://schemas.microsoft.com/office/drawing/2014/main" id="{89DB246F-2358-7A66-5337-54C1BE7ED437}"/>
              </a:ext>
            </a:extLst>
          </p:cNvPr>
          <p:cNvSpPr txBox="1">
            <a:spLocks/>
          </p:cNvSpPr>
          <p:nvPr/>
        </p:nvSpPr>
        <p:spPr>
          <a:xfrm>
            <a:off x="588262" y="1432619"/>
            <a:ext cx="5042878" cy="3000821"/>
          </a:xfrm>
          <a:prstGeom prst="rect">
            <a:avLst/>
          </a:prstGeom>
          <a:ln w="38100">
            <a:solidFill>
              <a:srgbClr val="C73ECC"/>
            </a:solidFill>
          </a:ln>
        </p:spPr>
        <p:txBody>
          <a:bodyPr wrap="square" lIns="182880" tIns="91440" rIns="182880" bIns="9144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b="1" dirty="0"/>
              <a:t>Techniques:</a:t>
            </a:r>
          </a:p>
          <a:p>
            <a:pPr marL="231775" indent="-231775">
              <a:spcBef>
                <a:spcPts val="600"/>
              </a:spcBef>
              <a:spcAft>
                <a:spcPts val="600"/>
              </a:spcAft>
            </a:pPr>
            <a:r>
              <a:rPr lang="en-US" sz="1800" b="1" dirty="0"/>
              <a:t>Scalar</a:t>
            </a:r>
          </a:p>
          <a:p>
            <a:pPr marL="413766" lvl="1" indent="-285750">
              <a:spcBef>
                <a:spcPts val="600"/>
              </a:spcBef>
              <a:spcAft>
                <a:spcPts val="600"/>
              </a:spcAft>
              <a:buFont typeface="Courier New" panose="02070309020205020404" pitchFamily="49" charset="0"/>
              <a:buChar char="o"/>
            </a:pPr>
            <a:r>
              <a:rPr lang="en-US" sz="1600" dirty="0"/>
              <a:t>.NET Core application and Git extension</a:t>
            </a:r>
          </a:p>
          <a:p>
            <a:pPr marL="413766" lvl="1" indent="-285750">
              <a:spcBef>
                <a:spcPts val="600"/>
              </a:spcBef>
              <a:spcAft>
                <a:spcPts val="600"/>
              </a:spcAft>
              <a:buFont typeface="Courier New" panose="02070309020205020404" pitchFamily="49" charset="0"/>
              <a:buChar char="o"/>
            </a:pPr>
            <a:r>
              <a:rPr lang="en-US" sz="1600" dirty="0"/>
              <a:t>Caches metadata and uses background maintenance</a:t>
            </a:r>
          </a:p>
          <a:p>
            <a:pPr marL="231775" indent="-231775">
              <a:spcBef>
                <a:spcPts val="600"/>
              </a:spcBef>
              <a:spcAft>
                <a:spcPts val="600"/>
              </a:spcAft>
            </a:pPr>
            <a:r>
              <a:rPr lang="en-US" sz="1800" b="1" dirty="0"/>
              <a:t>Cross repository sharing</a:t>
            </a:r>
          </a:p>
          <a:p>
            <a:pPr marL="413766" lvl="1" indent="-285750">
              <a:spcBef>
                <a:spcPts val="600"/>
              </a:spcBef>
              <a:spcAft>
                <a:spcPts val="600"/>
              </a:spcAft>
              <a:buFont typeface="Courier New" panose="02070309020205020404" pitchFamily="49" charset="0"/>
              <a:buChar char="o"/>
            </a:pPr>
            <a:r>
              <a:rPr lang="en-US" sz="1600" dirty="0"/>
              <a:t>Reuses code and resources across multiple Git repositories</a:t>
            </a:r>
          </a:p>
        </p:txBody>
      </p:sp>
      <p:sp>
        <p:nvSpPr>
          <p:cNvPr id="22" name="Text Placeholder 4">
            <a:extLst>
              <a:ext uri="{FF2B5EF4-FFF2-40B4-BE49-F238E27FC236}">
                <a16:creationId xmlns:a16="http://schemas.microsoft.com/office/drawing/2014/main" id="{95B5A68B-7F12-097F-D3CD-9B7CE2AB239D}"/>
              </a:ext>
            </a:extLst>
          </p:cNvPr>
          <p:cNvSpPr txBox="1">
            <a:spLocks/>
          </p:cNvSpPr>
          <p:nvPr/>
        </p:nvSpPr>
        <p:spPr>
          <a:xfrm>
            <a:off x="6094062" y="1444159"/>
            <a:ext cx="5379793" cy="2939266"/>
          </a:xfrm>
          <a:prstGeom prst="rect">
            <a:avLst/>
          </a:prstGeom>
          <a:ln w="38100">
            <a:solidFill>
              <a:srgbClr val="C73ECC"/>
            </a:solidFill>
          </a:ln>
        </p:spPr>
        <p:txBody>
          <a:bodyPr lIns="182880" tIns="91440" rIns="182880" bIns="9144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b="1" dirty="0"/>
              <a:t>Key considerations:</a:t>
            </a:r>
          </a:p>
          <a:p>
            <a:pPr marL="231775" indent="-231775">
              <a:spcBef>
                <a:spcPts val="600"/>
              </a:spcBef>
              <a:spcAft>
                <a:spcPts val="600"/>
              </a:spcAft>
            </a:pPr>
            <a:r>
              <a:rPr lang="en-US" sz="1800" dirty="0"/>
              <a:t>Implement Scalar for large repositories</a:t>
            </a:r>
          </a:p>
          <a:p>
            <a:pPr marL="231775" indent="-231775">
              <a:spcBef>
                <a:spcPts val="600"/>
              </a:spcBef>
              <a:spcAft>
                <a:spcPts val="600"/>
              </a:spcAft>
            </a:pPr>
            <a:r>
              <a:rPr lang="en-US" sz="1800" dirty="0"/>
              <a:t>Optimize repository structure</a:t>
            </a:r>
          </a:p>
          <a:p>
            <a:pPr marL="413766" lvl="1" indent="-285750">
              <a:spcBef>
                <a:spcPts val="600"/>
              </a:spcBef>
              <a:spcAft>
                <a:spcPts val="600"/>
              </a:spcAft>
              <a:buFont typeface="Courier New" panose="02070309020205020404" pitchFamily="49" charset="0"/>
              <a:buChar char="o"/>
            </a:pPr>
            <a:r>
              <a:rPr lang="en-US" sz="1600" dirty="0"/>
              <a:t>Break down large repositories into smaller ones</a:t>
            </a:r>
          </a:p>
          <a:p>
            <a:pPr marL="413766" lvl="1" indent="-285750">
              <a:spcBef>
                <a:spcPts val="600"/>
              </a:spcBef>
              <a:spcAft>
                <a:spcPts val="600"/>
              </a:spcAft>
              <a:buFont typeface="Courier New" panose="02070309020205020404" pitchFamily="49" charset="0"/>
              <a:buChar char="o"/>
            </a:pPr>
            <a:r>
              <a:rPr lang="en-US" sz="1600" dirty="0"/>
              <a:t>Adopt a modular approach</a:t>
            </a:r>
          </a:p>
          <a:p>
            <a:pPr marL="413766" lvl="1" indent="-285750">
              <a:spcBef>
                <a:spcPts val="600"/>
              </a:spcBef>
              <a:spcAft>
                <a:spcPts val="600"/>
              </a:spcAft>
              <a:buFont typeface="Courier New" panose="02070309020205020404" pitchFamily="49" charset="0"/>
              <a:buChar char="o"/>
            </a:pPr>
            <a:r>
              <a:rPr lang="en-US" sz="1600" dirty="0"/>
              <a:t>Use Git submodules and Git sub repositories</a:t>
            </a:r>
          </a:p>
          <a:p>
            <a:pPr marL="0" indent="0">
              <a:spcBef>
                <a:spcPts val="600"/>
              </a:spcBef>
              <a:spcAft>
                <a:spcPts val="600"/>
              </a:spcAft>
              <a:buNone/>
            </a:pPr>
            <a:endParaRPr lang="en-US" sz="1800" dirty="0"/>
          </a:p>
        </p:txBody>
      </p:sp>
      <p:sp>
        <p:nvSpPr>
          <p:cNvPr id="7" name="Oval 6" descr="icon of a finger pushing a button">
            <a:extLst>
              <a:ext uri="{FF2B5EF4-FFF2-40B4-BE49-F238E27FC236}">
                <a16:creationId xmlns:a16="http://schemas.microsoft.com/office/drawing/2014/main" id="{73C0E9C0-825E-1BE5-69D0-D66CF44B3ECF}"/>
              </a:ext>
            </a:extLst>
          </p:cNvPr>
          <p:cNvSpPr>
            <a:spLocks/>
          </p:cNvSpPr>
          <p:nvPr/>
        </p:nvSpPr>
        <p:spPr bwMode="auto">
          <a:xfrm>
            <a:off x="603022" y="5146488"/>
            <a:ext cx="557786" cy="557786"/>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1</a:t>
            </a:r>
          </a:p>
        </p:txBody>
      </p:sp>
      <p:sp>
        <p:nvSpPr>
          <p:cNvPr id="8" name="Rectangle 7">
            <a:extLst>
              <a:ext uri="{FF2B5EF4-FFF2-40B4-BE49-F238E27FC236}">
                <a16:creationId xmlns:a16="http://schemas.microsoft.com/office/drawing/2014/main" id="{F0B1CEBE-FBDC-2B19-30D2-8FEC310FE178}"/>
              </a:ext>
            </a:extLst>
          </p:cNvPr>
          <p:cNvSpPr>
            <a:spLocks/>
          </p:cNvSpPr>
          <p:nvPr/>
        </p:nvSpPr>
        <p:spPr bwMode="auto">
          <a:xfrm>
            <a:off x="1326235" y="5119498"/>
            <a:ext cx="10273627"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800" dirty="0">
                <a:solidFill>
                  <a:schemeClr val="tx1"/>
                </a:solidFill>
              </a:rPr>
              <a:t>Register, Pause, Unregister:</a:t>
            </a:r>
            <a:br>
              <a:rPr lang="en-US" sz="1800" dirty="0">
                <a:solidFill>
                  <a:schemeClr val="tx1"/>
                </a:solidFill>
              </a:rPr>
            </a:br>
            <a:r>
              <a:rPr lang="en-US" sz="1800" dirty="0">
                <a:solidFill>
                  <a:schemeClr val="tx1"/>
                </a:solidFill>
                <a:latin typeface="Consolas" panose="020B0609020204030204" pitchFamily="49" charset="0"/>
                <a:cs typeface="Courier New" panose="02070309020205020404" pitchFamily="49" charset="0"/>
              </a:rPr>
              <a:t>scalar [register][pause][unregister]</a:t>
            </a:r>
          </a:p>
        </p:txBody>
      </p:sp>
      <p:sp>
        <p:nvSpPr>
          <p:cNvPr id="11" name="Oval 10" descr="icon of a finger pushing a button">
            <a:extLst>
              <a:ext uri="{FF2B5EF4-FFF2-40B4-BE49-F238E27FC236}">
                <a16:creationId xmlns:a16="http://schemas.microsoft.com/office/drawing/2014/main" id="{5F0C47DD-62AE-EE26-B1AF-5C9242D83F58}"/>
              </a:ext>
            </a:extLst>
          </p:cNvPr>
          <p:cNvSpPr>
            <a:spLocks/>
          </p:cNvSpPr>
          <p:nvPr/>
        </p:nvSpPr>
        <p:spPr bwMode="auto">
          <a:xfrm>
            <a:off x="6281064" y="5119498"/>
            <a:ext cx="557786" cy="557786"/>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2</a:t>
            </a:r>
          </a:p>
        </p:txBody>
      </p:sp>
      <p:sp>
        <p:nvSpPr>
          <p:cNvPr id="12" name="Rectangle 11">
            <a:extLst>
              <a:ext uri="{FF2B5EF4-FFF2-40B4-BE49-F238E27FC236}">
                <a16:creationId xmlns:a16="http://schemas.microsoft.com/office/drawing/2014/main" id="{DB9BBE9B-8588-F776-5102-676BDC15DD2C}"/>
              </a:ext>
            </a:extLst>
          </p:cNvPr>
          <p:cNvSpPr>
            <a:spLocks/>
          </p:cNvSpPr>
          <p:nvPr/>
        </p:nvSpPr>
        <p:spPr bwMode="auto">
          <a:xfrm>
            <a:off x="7055186" y="5148382"/>
            <a:ext cx="10273627"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800" dirty="0">
                <a:solidFill>
                  <a:schemeClr val="tx1"/>
                </a:solidFill>
              </a:rPr>
              <a:t>Run and Clone:</a:t>
            </a:r>
            <a:br>
              <a:rPr lang="en-US" sz="1800" dirty="0">
                <a:solidFill>
                  <a:schemeClr val="tx1"/>
                </a:solidFill>
              </a:rPr>
            </a:br>
            <a:r>
              <a:rPr lang="en-US" sz="1800" dirty="0">
                <a:solidFill>
                  <a:schemeClr val="tx1"/>
                </a:solidFill>
                <a:latin typeface="Consolas" panose="020B0609020204030204" pitchFamily="49" charset="0"/>
                <a:cs typeface="Courier New" panose="02070309020205020404" pitchFamily="49" charset="0"/>
              </a:rPr>
              <a:t>scalar [run all], scalar [clone URL]</a:t>
            </a:r>
          </a:p>
        </p:txBody>
      </p:sp>
    </p:spTree>
    <p:extLst>
      <p:ext uri="{BB962C8B-B14F-4D97-AF65-F5344CB8AC3E}">
        <p14:creationId xmlns:p14="http://schemas.microsoft.com/office/powerpoint/2010/main" val="383494691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812B5-4A06-BFAE-EF7A-32B97CCB7B90}"/>
              </a:ext>
            </a:extLst>
          </p:cNvPr>
          <p:cNvSpPr>
            <a:spLocks noGrp="1"/>
          </p:cNvSpPr>
          <p:nvPr>
            <p:ph type="title"/>
          </p:nvPr>
        </p:nvSpPr>
        <p:spPr>
          <a:xfrm>
            <a:off x="588262" y="585216"/>
            <a:ext cx="11011600" cy="492443"/>
          </a:xfrm>
        </p:spPr>
        <p:txBody>
          <a:bodyPr/>
          <a:lstStyle/>
          <a:p>
            <a:r>
              <a:rPr lang="fr-FR" dirty="0"/>
              <a:t>Explore monorepo versus multiple repos</a:t>
            </a:r>
            <a:endParaRPr lang="en-US" dirty="0"/>
          </a:p>
        </p:txBody>
      </p:sp>
      <p:sp>
        <p:nvSpPr>
          <p:cNvPr id="9" name="Oval 8">
            <a:extLst>
              <a:ext uri="{FF2B5EF4-FFF2-40B4-BE49-F238E27FC236}">
                <a16:creationId xmlns:a16="http://schemas.microsoft.com/office/drawing/2014/main" id="{4709EB1A-B5C7-6947-EA43-D8D7C4FB23CF}"/>
              </a:ext>
              <a:ext uri="{C183D7F6-B498-43B3-948B-1728B52AA6E4}">
                <adec:decorative xmlns:adec="http://schemas.microsoft.com/office/drawing/2017/decorative" val="0"/>
              </a:ext>
            </a:extLst>
          </p:cNvPr>
          <p:cNvSpPr>
            <a:spLocks/>
          </p:cNvSpPr>
          <p:nvPr/>
        </p:nvSpPr>
        <p:spPr bwMode="auto">
          <a:xfrm>
            <a:off x="588963" y="1386766"/>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1</a:t>
            </a:r>
            <a:endParaRPr lang="en-IN" sz="2400" b="1" dirty="0">
              <a:solidFill>
                <a:schemeClr val="tx1"/>
              </a:solidFill>
            </a:endParaRPr>
          </a:p>
        </p:txBody>
      </p:sp>
      <p:sp>
        <p:nvSpPr>
          <p:cNvPr id="22" name="Text Placeholder 4">
            <a:extLst>
              <a:ext uri="{FF2B5EF4-FFF2-40B4-BE49-F238E27FC236}">
                <a16:creationId xmlns:a16="http://schemas.microsoft.com/office/drawing/2014/main" id="{74DBD7DF-B256-4714-309A-44CEBF7AE661}"/>
              </a:ext>
            </a:extLst>
          </p:cNvPr>
          <p:cNvSpPr txBox="1">
            <a:spLocks/>
          </p:cNvSpPr>
          <p:nvPr/>
        </p:nvSpPr>
        <p:spPr>
          <a:xfrm>
            <a:off x="1362075" y="1323649"/>
            <a:ext cx="10237787" cy="677108"/>
          </a:xfrm>
          <a:prstGeom prst="rect">
            <a:avLst/>
          </a:prstGeom>
        </p:spPr>
        <p:txBody>
          <a:bodyPr vert="horz" wrap="square" lIns="0" tIns="0" rIns="0" bIns="0" rtlCol="0" anchor="t">
            <a:spAutoFit/>
          </a:bodyPr>
          <a:lstStyle>
            <a:defPPr>
              <a:defRPr lang="en-US"/>
            </a:defPPr>
            <a:lvl1pPr marR="0" indent="0" defTabSz="932742" fontAlgn="auto">
              <a:lnSpc>
                <a:spcPct val="100000"/>
              </a:lnSpc>
              <a:spcBef>
                <a:spcPts val="0"/>
              </a:spcBef>
              <a:spcAft>
                <a:spcPts val="0"/>
              </a:spcAft>
              <a:buClrTx/>
              <a:buSzPct val="90000"/>
              <a:buFont typeface="Arial" panose="020B0604020202020204" pitchFamily="34" charset="0"/>
              <a:buNone/>
              <a:tabLst/>
              <a:defRPr sz="2200" b="1" spc="0" baseline="0">
                <a:cs typeface="Segoe UI" panose="020B0502040204020203" pitchFamily="34" charset="0"/>
              </a:defRPr>
            </a:lvl1pPr>
            <a:lvl2pPr marL="265176" marR="0" indent="-109728" defTabSz="932742" fontAlgn="auto">
              <a:lnSpc>
                <a:spcPct val="100000"/>
              </a:lnSpc>
              <a:spcBef>
                <a:spcPct val="20000"/>
              </a:spcBef>
              <a:spcAft>
                <a:spcPts val="0"/>
              </a:spcAft>
              <a:buClrTx/>
              <a:buSzPct val="90000"/>
              <a:buFont typeface="Arial" panose="020B0604020202020204" pitchFamily="34" charset="0"/>
              <a:buChar char="•"/>
              <a:tabLst/>
              <a:defRPr sz="1400" spc="0" baseline="0"/>
            </a:lvl2pPr>
            <a:lvl3pPr marL="384048" marR="0" indent="-118872" defTabSz="932742" fontAlgn="auto">
              <a:lnSpc>
                <a:spcPct val="100000"/>
              </a:lnSpc>
              <a:spcBef>
                <a:spcPct val="20000"/>
              </a:spcBef>
              <a:spcAft>
                <a:spcPts val="0"/>
              </a:spcAft>
              <a:buClrTx/>
              <a:buSzPct val="90000"/>
              <a:buFont typeface="Arial" panose="020B0604020202020204" pitchFamily="34" charset="0"/>
              <a:buChar char="•"/>
              <a:tabLst/>
              <a:defRPr sz="12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0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8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err="1"/>
              <a:t>Monorepos</a:t>
            </a:r>
            <a:r>
              <a:rPr lang="en-US" dirty="0"/>
              <a:t> – </a:t>
            </a:r>
            <a:r>
              <a:rPr lang="en-US" b="0" dirty="0"/>
              <a:t>Source control pattern where all the source code is kept in a single repository. </a:t>
            </a:r>
          </a:p>
        </p:txBody>
      </p:sp>
      <p:sp>
        <p:nvSpPr>
          <p:cNvPr id="11" name="Oval 10">
            <a:extLst>
              <a:ext uri="{FF2B5EF4-FFF2-40B4-BE49-F238E27FC236}">
                <a16:creationId xmlns:a16="http://schemas.microsoft.com/office/drawing/2014/main" id="{374BB0D8-2CE5-66FA-11A7-D8542E1A240F}"/>
              </a:ext>
              <a:ext uri="{C183D7F6-B498-43B3-948B-1728B52AA6E4}">
                <adec:decorative xmlns:adec="http://schemas.microsoft.com/office/drawing/2017/decorative" val="0"/>
              </a:ext>
            </a:extLst>
          </p:cNvPr>
          <p:cNvSpPr>
            <a:spLocks/>
          </p:cNvSpPr>
          <p:nvPr/>
        </p:nvSpPr>
        <p:spPr bwMode="auto">
          <a:xfrm>
            <a:off x="588963" y="2320216"/>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2</a:t>
            </a:r>
            <a:endParaRPr lang="en-IN" sz="2400" b="1" dirty="0">
              <a:solidFill>
                <a:schemeClr val="tx1"/>
              </a:solidFill>
            </a:endParaRPr>
          </a:p>
        </p:txBody>
      </p:sp>
      <p:sp>
        <p:nvSpPr>
          <p:cNvPr id="10" name="Text Placeholder 4">
            <a:extLst>
              <a:ext uri="{FF2B5EF4-FFF2-40B4-BE49-F238E27FC236}">
                <a16:creationId xmlns:a16="http://schemas.microsoft.com/office/drawing/2014/main" id="{83587CD2-CD76-F8A8-450F-AD67B75E496C}"/>
              </a:ext>
            </a:extLst>
          </p:cNvPr>
          <p:cNvSpPr txBox="1">
            <a:spLocks/>
          </p:cNvSpPr>
          <p:nvPr/>
        </p:nvSpPr>
        <p:spPr>
          <a:xfrm>
            <a:off x="1362075" y="2257099"/>
            <a:ext cx="10237787" cy="67710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2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latin typeface="+mn-lt"/>
              </a:rPr>
              <a:t>Multiple repositories – </a:t>
            </a:r>
            <a:r>
              <a:rPr lang="en-US" dirty="0">
                <a:latin typeface="+mn-lt"/>
              </a:rPr>
              <a:t>Refer to organizing your projects each into their separate repository.</a:t>
            </a:r>
          </a:p>
        </p:txBody>
      </p:sp>
      <p:sp>
        <p:nvSpPr>
          <p:cNvPr id="8" name="Text Placeholder 3">
            <a:extLst>
              <a:ext uri="{FF2B5EF4-FFF2-40B4-BE49-F238E27FC236}">
                <a16:creationId xmlns:a16="http://schemas.microsoft.com/office/drawing/2014/main" id="{EC1B156D-A426-2E8F-A354-DE097ED61BA5}"/>
              </a:ext>
            </a:extLst>
          </p:cNvPr>
          <p:cNvSpPr txBox="1">
            <a:spLocks/>
          </p:cNvSpPr>
          <p:nvPr/>
        </p:nvSpPr>
        <p:spPr>
          <a:xfrm>
            <a:off x="586390" y="3316783"/>
            <a:ext cx="11013472" cy="1708160"/>
          </a:xfrm>
          <a:prstGeom prst="rect">
            <a:avLst/>
          </a:prstGeom>
          <a:ln w="38100">
            <a:solidFill>
              <a:schemeClr val="accent2"/>
            </a:solidFill>
          </a:ln>
        </p:spPr>
        <p:txBody>
          <a:bodyPr vert="horz" wrap="square" lIns="91440" tIns="45720" rIns="91440" bIns="4572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spcBef>
                <a:spcPts val="0"/>
              </a:spcBef>
              <a:spcAft>
                <a:spcPts val="900"/>
              </a:spcAft>
              <a:buFont typeface="Arial" panose="020B0604020202020204" pitchFamily="34" charset="0"/>
              <a:buChar char="•"/>
            </a:pPr>
            <a:r>
              <a:rPr lang="en-US" sz="1800" dirty="0">
                <a:solidFill>
                  <a:schemeClr val="tx1"/>
                </a:solidFill>
                <a:latin typeface="+mn-lt"/>
              </a:rPr>
              <a:t>A repository is a place where the history of your work is stored.</a:t>
            </a:r>
          </a:p>
          <a:p>
            <a:pPr marL="228600" indent="-228600">
              <a:spcBef>
                <a:spcPts val="0"/>
              </a:spcBef>
              <a:spcAft>
                <a:spcPts val="900"/>
              </a:spcAft>
              <a:buFont typeface="Arial" panose="020B0604020202020204" pitchFamily="34" charset="0"/>
              <a:buChar char="•"/>
            </a:pPr>
            <a:r>
              <a:rPr lang="en-US" sz="1800" dirty="0">
                <a:solidFill>
                  <a:schemeClr val="tx1"/>
                </a:solidFill>
                <a:latin typeface="+mn-lt"/>
              </a:rPr>
              <a:t>Azure DevOps projects can contain multiple repositories. There are two philosophies on organizing your repos: </a:t>
            </a:r>
            <a:r>
              <a:rPr lang="en-US" sz="1800" dirty="0" err="1">
                <a:solidFill>
                  <a:schemeClr val="tx1"/>
                </a:solidFill>
                <a:latin typeface="+mn-lt"/>
              </a:rPr>
              <a:t>Monorepo</a:t>
            </a:r>
            <a:r>
              <a:rPr lang="en-US" sz="1800" dirty="0">
                <a:solidFill>
                  <a:schemeClr val="tx1"/>
                </a:solidFill>
                <a:latin typeface="+mn-lt"/>
              </a:rPr>
              <a:t> or Multiple repos.</a:t>
            </a:r>
          </a:p>
          <a:p>
            <a:pPr marL="228600" indent="-228600">
              <a:spcBef>
                <a:spcPts val="0"/>
              </a:spcBef>
              <a:spcAft>
                <a:spcPts val="900"/>
              </a:spcAft>
              <a:buFont typeface="Arial" panose="020B0604020202020204" pitchFamily="34" charset="0"/>
              <a:buChar char="•"/>
            </a:pPr>
            <a:r>
              <a:rPr lang="en-US" sz="1800" dirty="0">
                <a:solidFill>
                  <a:schemeClr val="tx1"/>
                </a:solidFill>
                <a:latin typeface="+mn-lt"/>
              </a:rPr>
              <a:t>The fundamental difference between the </a:t>
            </a:r>
            <a:r>
              <a:rPr lang="en-US" sz="1800" dirty="0" err="1">
                <a:solidFill>
                  <a:schemeClr val="tx1"/>
                </a:solidFill>
                <a:latin typeface="+mn-lt"/>
              </a:rPr>
              <a:t>monorepo</a:t>
            </a:r>
            <a:r>
              <a:rPr lang="en-US" sz="1800" dirty="0">
                <a:solidFill>
                  <a:schemeClr val="tx1"/>
                </a:solidFill>
                <a:latin typeface="+mn-lt"/>
              </a:rPr>
              <a:t> and multiple repos philosophies boils down to a difference about what will allow teams working together on a system to go fastest.</a:t>
            </a:r>
          </a:p>
        </p:txBody>
      </p:sp>
    </p:spTree>
    <p:extLst>
      <p:ext uri="{BB962C8B-B14F-4D97-AF65-F5344CB8AC3E}">
        <p14:creationId xmlns:p14="http://schemas.microsoft.com/office/powerpoint/2010/main" val="336142689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01E91-6AF7-9CA6-F51C-B3941336DE93}"/>
              </a:ext>
            </a:extLst>
          </p:cNvPr>
          <p:cNvSpPr>
            <a:spLocks noGrp="1"/>
          </p:cNvSpPr>
          <p:nvPr>
            <p:ph type="title"/>
          </p:nvPr>
        </p:nvSpPr>
        <p:spPr/>
        <p:txBody>
          <a:bodyPr/>
          <a:lstStyle/>
          <a:p>
            <a:r>
              <a:rPr lang="en-US" dirty="0"/>
              <a:t>Implement a change log</a:t>
            </a:r>
          </a:p>
        </p:txBody>
      </p:sp>
      <p:sp>
        <p:nvSpPr>
          <p:cNvPr id="11" name="Oval 10">
            <a:extLst>
              <a:ext uri="{FF2B5EF4-FFF2-40B4-BE49-F238E27FC236}">
                <a16:creationId xmlns:a16="http://schemas.microsoft.com/office/drawing/2014/main" id="{B32A5545-A6CB-5F4D-056C-CEA8A504CB03}"/>
              </a:ext>
              <a:ext uri="{C183D7F6-B498-43B3-948B-1728B52AA6E4}">
                <adec:decorative xmlns:adec="http://schemas.microsoft.com/office/drawing/2017/decorative" val="0"/>
              </a:ext>
            </a:extLst>
          </p:cNvPr>
          <p:cNvSpPr>
            <a:spLocks/>
          </p:cNvSpPr>
          <p:nvPr/>
        </p:nvSpPr>
        <p:spPr bwMode="auto">
          <a:xfrm>
            <a:off x="588963" y="1386766"/>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1</a:t>
            </a:r>
            <a:endParaRPr lang="en-IN" sz="2400" b="1" dirty="0">
              <a:solidFill>
                <a:schemeClr val="tx1"/>
              </a:solidFill>
            </a:endParaRPr>
          </a:p>
        </p:txBody>
      </p:sp>
      <p:sp>
        <p:nvSpPr>
          <p:cNvPr id="5" name="Rectangle 4">
            <a:extLst>
              <a:ext uri="{FF2B5EF4-FFF2-40B4-BE49-F238E27FC236}">
                <a16:creationId xmlns:a16="http://schemas.microsoft.com/office/drawing/2014/main" id="{A9C0907A-15A0-F6C4-B826-0B4E64CF250A}"/>
              </a:ext>
            </a:extLst>
          </p:cNvPr>
          <p:cNvSpPr>
            <a:spLocks/>
          </p:cNvSpPr>
          <p:nvPr/>
        </p:nvSpPr>
        <p:spPr bwMode="auto">
          <a:xfrm>
            <a:off x="1362075" y="1386766"/>
            <a:ext cx="10237787" cy="1436291"/>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300"/>
              </a:spcAft>
            </a:pPr>
            <a:r>
              <a:rPr lang="en-US" sz="1600" dirty="0">
                <a:solidFill>
                  <a:schemeClr val="tx1"/>
                </a:solidFill>
              </a:rPr>
              <a:t>Track changes to a project over versions. </a:t>
            </a:r>
          </a:p>
          <a:p>
            <a:pPr>
              <a:spcAft>
                <a:spcPts val="300"/>
              </a:spcAft>
            </a:pPr>
            <a:r>
              <a:rPr lang="en-US" sz="1600" dirty="0">
                <a:solidFill>
                  <a:schemeClr val="tx1"/>
                </a:solidFill>
              </a:rPr>
              <a:t>For each version, record:</a:t>
            </a:r>
          </a:p>
          <a:p>
            <a:pPr marL="228600" indent="-228600">
              <a:spcAft>
                <a:spcPts val="300"/>
              </a:spcAft>
              <a:buSzPct val="90000"/>
              <a:buFont typeface="Arial" panose="020B0604020202020204" pitchFamily="34" charset="0"/>
              <a:buChar char="•"/>
            </a:pPr>
            <a:r>
              <a:rPr lang="en-US" sz="1600" dirty="0">
                <a:solidFill>
                  <a:schemeClr val="tx1"/>
                </a:solidFill>
              </a:rPr>
              <a:t>New functionality</a:t>
            </a:r>
          </a:p>
          <a:p>
            <a:pPr marL="228600" indent="-228600">
              <a:spcAft>
                <a:spcPts val="300"/>
              </a:spcAft>
              <a:buSzPct val="90000"/>
              <a:buFont typeface="Arial" panose="020B0604020202020204" pitchFamily="34" charset="0"/>
              <a:buChar char="•"/>
            </a:pPr>
            <a:r>
              <a:rPr lang="en-US" sz="1600" dirty="0">
                <a:solidFill>
                  <a:schemeClr val="tx1"/>
                </a:solidFill>
              </a:rPr>
              <a:t>Changed functionality</a:t>
            </a:r>
          </a:p>
          <a:p>
            <a:pPr marL="228600" indent="-228600">
              <a:spcAft>
                <a:spcPts val="300"/>
              </a:spcAft>
              <a:buSzPct val="90000"/>
              <a:buFont typeface="Arial" panose="020B0604020202020204" pitchFamily="34" charset="0"/>
              <a:buChar char="•"/>
            </a:pPr>
            <a:r>
              <a:rPr lang="en-US" sz="1600" dirty="0">
                <a:solidFill>
                  <a:schemeClr val="tx1"/>
                </a:solidFill>
              </a:rPr>
              <a:t>Removed functionality</a:t>
            </a:r>
          </a:p>
        </p:txBody>
      </p:sp>
      <p:sp>
        <p:nvSpPr>
          <p:cNvPr id="12" name="Oval 11">
            <a:extLst>
              <a:ext uri="{FF2B5EF4-FFF2-40B4-BE49-F238E27FC236}">
                <a16:creationId xmlns:a16="http://schemas.microsoft.com/office/drawing/2014/main" id="{F8B85C02-FB33-6176-4F78-8C448D3E2BBD}"/>
              </a:ext>
              <a:ext uri="{C183D7F6-B498-43B3-948B-1728B52AA6E4}">
                <adec:decorative xmlns:adec="http://schemas.microsoft.com/office/drawing/2017/decorative" val="0"/>
              </a:ext>
            </a:extLst>
          </p:cNvPr>
          <p:cNvSpPr>
            <a:spLocks/>
          </p:cNvSpPr>
          <p:nvPr/>
        </p:nvSpPr>
        <p:spPr bwMode="auto">
          <a:xfrm>
            <a:off x="588963" y="2998852"/>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2</a:t>
            </a:r>
            <a:endParaRPr lang="en-IN" sz="2400" b="1" dirty="0">
              <a:solidFill>
                <a:schemeClr val="tx1"/>
              </a:solidFill>
            </a:endParaRPr>
          </a:p>
        </p:txBody>
      </p:sp>
      <p:sp>
        <p:nvSpPr>
          <p:cNvPr id="7" name="Rectangle 6">
            <a:extLst>
              <a:ext uri="{FF2B5EF4-FFF2-40B4-BE49-F238E27FC236}">
                <a16:creationId xmlns:a16="http://schemas.microsoft.com/office/drawing/2014/main" id="{6E0B71FC-6162-9AE7-70C6-AE5B476A6D42}"/>
              </a:ext>
            </a:extLst>
          </p:cNvPr>
          <p:cNvSpPr>
            <a:spLocks/>
          </p:cNvSpPr>
          <p:nvPr/>
        </p:nvSpPr>
        <p:spPr bwMode="auto">
          <a:xfrm>
            <a:off x="1362075" y="3002420"/>
            <a:ext cx="10237787" cy="543739"/>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28600" indent="-228600">
              <a:spcAft>
                <a:spcPts val="300"/>
              </a:spcAft>
              <a:buSzPct val="90000"/>
              <a:buFont typeface="Arial" panose="020B0604020202020204" pitchFamily="34" charset="0"/>
              <a:buChar char="•"/>
            </a:pPr>
            <a:r>
              <a:rPr lang="en-US" sz="1600" dirty="0">
                <a:solidFill>
                  <a:schemeClr val="tx1"/>
                </a:solidFill>
              </a:rPr>
              <a:t>Preference is to always avoid dumping log entries into a change log. </a:t>
            </a:r>
          </a:p>
          <a:p>
            <a:pPr marL="228600" indent="-228600">
              <a:spcAft>
                <a:spcPts val="300"/>
              </a:spcAft>
              <a:buSzPct val="90000"/>
              <a:buFont typeface="Arial" panose="020B0604020202020204" pitchFamily="34" charset="0"/>
              <a:buChar char="•"/>
            </a:pPr>
            <a:r>
              <a:rPr lang="en-US" sz="1600" dirty="0">
                <a:solidFill>
                  <a:schemeClr val="tx1"/>
                </a:solidFill>
              </a:rPr>
              <a:t>Logs are “noisy,” and so it’s easy to generate a mess that is not helpful.</a:t>
            </a:r>
          </a:p>
        </p:txBody>
      </p:sp>
      <p:sp>
        <p:nvSpPr>
          <p:cNvPr id="13" name="Oval 12">
            <a:extLst>
              <a:ext uri="{FF2B5EF4-FFF2-40B4-BE49-F238E27FC236}">
                <a16:creationId xmlns:a16="http://schemas.microsoft.com/office/drawing/2014/main" id="{BB5A6213-0735-B366-1C7E-CFCDA557A57C}"/>
              </a:ext>
              <a:ext uri="{C183D7F6-B498-43B3-948B-1728B52AA6E4}">
                <adec:decorative xmlns:adec="http://schemas.microsoft.com/office/drawing/2017/decorative" val="0"/>
              </a:ext>
            </a:extLst>
          </p:cNvPr>
          <p:cNvSpPr>
            <a:spLocks/>
          </p:cNvSpPr>
          <p:nvPr/>
        </p:nvSpPr>
        <p:spPr bwMode="auto">
          <a:xfrm>
            <a:off x="588963" y="3725521"/>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3</a:t>
            </a:r>
            <a:endParaRPr lang="en-IN" sz="2400" b="1" dirty="0">
              <a:solidFill>
                <a:schemeClr val="tx1"/>
              </a:solidFill>
            </a:endParaRPr>
          </a:p>
        </p:txBody>
      </p:sp>
      <p:sp>
        <p:nvSpPr>
          <p:cNvPr id="6" name="Rectangle 5">
            <a:extLst>
              <a:ext uri="{FF2B5EF4-FFF2-40B4-BE49-F238E27FC236}">
                <a16:creationId xmlns:a16="http://schemas.microsoft.com/office/drawing/2014/main" id="{5328E2EA-F5F0-8B18-204E-041E2DC377E9}"/>
              </a:ext>
            </a:extLst>
          </p:cNvPr>
          <p:cNvSpPr>
            <a:spLocks/>
          </p:cNvSpPr>
          <p:nvPr/>
        </p:nvSpPr>
        <p:spPr bwMode="auto">
          <a:xfrm>
            <a:off x="1362075" y="3725521"/>
            <a:ext cx="10237787" cy="2031325"/>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28600" indent="-228600">
              <a:spcAft>
                <a:spcPts val="300"/>
              </a:spcAft>
              <a:buSzPct val="90000"/>
              <a:buFont typeface="Arial"/>
              <a:buChar char="•"/>
            </a:pPr>
            <a:r>
              <a:rPr lang="en-US" sz="1600" dirty="0">
                <a:solidFill>
                  <a:schemeClr val="tx1"/>
                </a:solidFill>
              </a:rPr>
              <a:t>Can be manually created</a:t>
            </a:r>
          </a:p>
          <a:p>
            <a:pPr marL="228600" indent="-228600">
              <a:spcAft>
                <a:spcPts val="300"/>
              </a:spcAft>
              <a:buSzPct val="90000"/>
              <a:buFont typeface="Arial"/>
              <a:buChar char="•"/>
            </a:pPr>
            <a:r>
              <a:rPr lang="en-US" sz="1600" dirty="0">
                <a:solidFill>
                  <a:schemeClr val="tx1"/>
                </a:solidFill>
              </a:rPr>
              <a:t>Can be automatically populated</a:t>
            </a:r>
          </a:p>
          <a:p>
            <a:pPr marL="228600" indent="-228600">
              <a:spcAft>
                <a:spcPts val="300"/>
              </a:spcAft>
              <a:buSzPct val="90000"/>
              <a:buFont typeface="Arial"/>
              <a:buChar char="•"/>
            </a:pPr>
            <a:r>
              <a:rPr lang="en-US" sz="1600" dirty="0">
                <a:solidFill>
                  <a:schemeClr val="tx1"/>
                </a:solidFill>
              </a:rPr>
              <a:t>Can be a combination of both</a:t>
            </a:r>
          </a:p>
          <a:p>
            <a:pPr marL="228600" indent="-228600">
              <a:spcAft>
                <a:spcPts val="300"/>
              </a:spcAft>
              <a:buSzPct val="90000"/>
              <a:buFont typeface="Arial"/>
              <a:buChar char="•"/>
            </a:pPr>
            <a:r>
              <a:rPr lang="en-US" sz="1600" dirty="0">
                <a:solidFill>
                  <a:schemeClr val="tx1"/>
                </a:solidFill>
              </a:rPr>
              <a:t>Auto:</a:t>
            </a:r>
          </a:p>
          <a:p>
            <a:pPr marL="571500" lvl="1" indent="-228600">
              <a:spcAft>
                <a:spcPts val="300"/>
              </a:spcAft>
              <a:buFont typeface="Engravers MT" panose="02090707080505020304" pitchFamily="18" charset="0"/>
              <a:buChar char="–"/>
              <a:tabLst>
                <a:tab pos="342900" algn="l"/>
              </a:tabLst>
            </a:pPr>
            <a:r>
              <a:rPr lang="en-US" sz="1600" dirty="0">
                <a:solidFill>
                  <a:schemeClr val="tx1"/>
                </a:solidFill>
              </a:rPr>
              <a:t>git log</a:t>
            </a:r>
          </a:p>
          <a:p>
            <a:pPr marL="571500" lvl="1" indent="-228600">
              <a:spcAft>
                <a:spcPts val="300"/>
              </a:spcAft>
              <a:buFont typeface="Engravers MT" panose="02090707080505020304" pitchFamily="18" charset="0"/>
              <a:buChar char="–"/>
              <a:tabLst>
                <a:tab pos="342900" algn="l"/>
              </a:tabLst>
            </a:pPr>
            <a:r>
              <a:rPr lang="en-US" sz="1600" dirty="0" err="1">
                <a:solidFill>
                  <a:schemeClr val="tx1"/>
                </a:solidFill>
              </a:rPr>
              <a:t>gitchangelog</a:t>
            </a:r>
            <a:endParaRPr lang="en-US" sz="1600" dirty="0">
              <a:solidFill>
                <a:schemeClr val="tx1"/>
              </a:solidFill>
            </a:endParaRPr>
          </a:p>
          <a:p>
            <a:pPr marL="571500" lvl="1" indent="-228600">
              <a:spcAft>
                <a:spcPts val="300"/>
              </a:spcAft>
              <a:buFont typeface="Engravers MT" panose="02090707080505020304" pitchFamily="18" charset="0"/>
              <a:buChar char="–"/>
              <a:tabLst>
                <a:tab pos="342900" algn="l"/>
              </a:tabLst>
            </a:pPr>
            <a:r>
              <a:rPr lang="en-US" sz="1600" dirty="0" err="1">
                <a:solidFill>
                  <a:schemeClr val="tx1"/>
                </a:solidFill>
              </a:rPr>
              <a:t>github_changelog_generator</a:t>
            </a:r>
            <a:endParaRPr lang="en-US" sz="1600" dirty="0">
              <a:solidFill>
                <a:schemeClr val="tx1"/>
              </a:solidFill>
            </a:endParaRPr>
          </a:p>
        </p:txBody>
      </p:sp>
      <p:sp>
        <p:nvSpPr>
          <p:cNvPr id="9" name="TextBox 8">
            <a:extLst>
              <a:ext uri="{FF2B5EF4-FFF2-40B4-BE49-F238E27FC236}">
                <a16:creationId xmlns:a16="http://schemas.microsoft.com/office/drawing/2014/main" id="{B516F6B3-EDE5-F5C5-7E53-5C34A90D6D40}"/>
              </a:ext>
            </a:extLst>
          </p:cNvPr>
          <p:cNvSpPr txBox="1">
            <a:spLocks/>
          </p:cNvSpPr>
          <p:nvPr/>
        </p:nvSpPr>
        <p:spPr>
          <a:xfrm>
            <a:off x="588962" y="5932641"/>
            <a:ext cx="11010898" cy="338554"/>
          </a:xfrm>
          <a:prstGeom prst="rect">
            <a:avLst/>
          </a:prstGeom>
          <a:noFill/>
          <a:ln w="38100">
            <a:solidFill>
              <a:schemeClr val="accent2"/>
            </a:solidFill>
          </a:ln>
        </p:spPr>
        <p:txBody>
          <a:bodyPr wrap="square" lIns="91440" tIns="45720" rIns="91440" bIns="45720">
            <a:spAutoFit/>
          </a:bodyPr>
          <a:lstStyle/>
          <a:p>
            <a:r>
              <a:rPr lang="en-US" sz="1600" b="0" i="0" dirty="0">
                <a:effectLst/>
                <a:latin typeface="Consolas" panose="020B0609020204030204" pitchFamily="49" charset="0"/>
              </a:rPr>
              <a:t>git log [options] vX.X.X..</a:t>
            </a:r>
            <a:r>
              <a:rPr lang="en-US" sz="1600" b="0" i="0" dirty="0" err="1">
                <a:effectLst/>
                <a:latin typeface="Consolas" panose="020B0609020204030204" pitchFamily="49" charset="0"/>
              </a:rPr>
              <a:t>vX.X.Y</a:t>
            </a:r>
            <a:r>
              <a:rPr lang="en-US" sz="1600" b="0" i="0" dirty="0">
                <a:effectLst/>
                <a:latin typeface="Consolas" panose="020B0609020204030204" pitchFamily="49" charset="0"/>
              </a:rPr>
              <a:t> | helper-script &gt; </a:t>
            </a:r>
            <a:r>
              <a:rPr lang="en-US" sz="1600" b="0" i="0" dirty="0" err="1">
                <a:effectLst/>
                <a:latin typeface="Consolas" panose="020B0609020204030204" pitchFamily="49" charset="0"/>
              </a:rPr>
              <a:t>projectchangelogs</a:t>
            </a:r>
            <a:r>
              <a:rPr lang="en-US" sz="1600" b="0" i="0" dirty="0">
                <a:effectLst/>
                <a:latin typeface="Consolas" panose="020B0609020204030204" pitchFamily="49" charset="0"/>
              </a:rPr>
              <a:t>/X.X.Y</a:t>
            </a:r>
            <a:endParaRPr lang="en-US" sz="1600" dirty="0">
              <a:latin typeface="Consolas" panose="020B0609020204030204" pitchFamily="49" charset="0"/>
            </a:endParaRPr>
          </a:p>
        </p:txBody>
      </p:sp>
    </p:spTree>
    <p:extLst>
      <p:ext uri="{BB962C8B-B14F-4D97-AF65-F5344CB8AC3E}">
        <p14:creationId xmlns:p14="http://schemas.microsoft.com/office/powerpoint/2010/main" val="233794981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77BB8-9D03-80A8-B711-76724E194C75}"/>
              </a:ext>
            </a:extLst>
          </p:cNvPr>
          <p:cNvSpPr>
            <a:spLocks noGrp="1"/>
          </p:cNvSpPr>
          <p:nvPr>
            <p:ph type="title"/>
          </p:nvPr>
        </p:nvSpPr>
        <p:spPr>
          <a:xfrm>
            <a:off x="588262" y="585216"/>
            <a:ext cx="11035750" cy="492443"/>
          </a:xfrm>
        </p:spPr>
        <p:txBody>
          <a:bodyPr/>
          <a:lstStyle/>
          <a:p>
            <a:r>
              <a:rPr lang="en-US" dirty="0"/>
              <a:t>Purge repository data</a:t>
            </a:r>
          </a:p>
        </p:txBody>
      </p:sp>
      <p:sp>
        <p:nvSpPr>
          <p:cNvPr id="3" name="Text Placeholder 2">
            <a:extLst>
              <a:ext uri="{FF2B5EF4-FFF2-40B4-BE49-F238E27FC236}">
                <a16:creationId xmlns:a16="http://schemas.microsoft.com/office/drawing/2014/main" id="{8525ED73-6A03-B94A-ABB8-6E803433EB37}"/>
              </a:ext>
            </a:extLst>
          </p:cNvPr>
          <p:cNvSpPr>
            <a:spLocks noGrp="1"/>
          </p:cNvSpPr>
          <p:nvPr>
            <p:ph type="body" sz="quarter" idx="16"/>
          </p:nvPr>
        </p:nvSpPr>
        <p:spPr>
          <a:xfrm>
            <a:off x="584199" y="1594155"/>
            <a:ext cx="5379793" cy="677108"/>
          </a:xfrm>
        </p:spPr>
        <p:txBody>
          <a:bodyPr/>
          <a:lstStyle/>
          <a:p>
            <a:r>
              <a:rPr lang="en-US" sz="2200" spc="0" dirty="0"/>
              <a:t>Might need to delete files from repository:</a:t>
            </a:r>
          </a:p>
        </p:txBody>
      </p:sp>
      <p:sp>
        <p:nvSpPr>
          <p:cNvPr id="4" name="Text Placeholder 3">
            <a:extLst>
              <a:ext uri="{FF2B5EF4-FFF2-40B4-BE49-F238E27FC236}">
                <a16:creationId xmlns:a16="http://schemas.microsoft.com/office/drawing/2014/main" id="{25C04FC3-7E23-5E59-286C-D260FB1FFFFB}"/>
              </a:ext>
            </a:extLst>
          </p:cNvPr>
          <p:cNvSpPr>
            <a:spLocks noGrp="1"/>
          </p:cNvSpPr>
          <p:nvPr>
            <p:ph type="body" sz="quarter" idx="15"/>
          </p:nvPr>
        </p:nvSpPr>
        <p:spPr>
          <a:xfrm>
            <a:off x="586390" y="2429830"/>
            <a:ext cx="5377536" cy="1218795"/>
          </a:xfrm>
        </p:spPr>
        <p:txBody>
          <a:bodyPr/>
          <a:lstStyle/>
          <a:p>
            <a:pPr marL="231775" indent="-231775"/>
            <a:r>
              <a:rPr lang="en-US" sz="1800" dirty="0"/>
              <a:t>Reduce repository size</a:t>
            </a:r>
          </a:p>
          <a:p>
            <a:pPr marL="231775" indent="-231775"/>
            <a:r>
              <a:rPr lang="en-US" sz="1800" dirty="0"/>
              <a:t>Remove accidentally committed large file</a:t>
            </a:r>
          </a:p>
          <a:p>
            <a:pPr marL="231775" indent="-231775"/>
            <a:r>
              <a:rPr lang="en-US" sz="1800" dirty="0"/>
              <a:t>Remove committed file with sensitive data </a:t>
            </a:r>
            <a:br>
              <a:rPr lang="en-US" sz="1800" dirty="0"/>
            </a:br>
            <a:r>
              <a:rPr lang="en-US" sz="1800" dirty="0"/>
              <a:t>(passwords, keys)</a:t>
            </a:r>
          </a:p>
        </p:txBody>
      </p:sp>
      <p:sp>
        <p:nvSpPr>
          <p:cNvPr id="5" name="Text Placeholder 4">
            <a:extLst>
              <a:ext uri="{FF2B5EF4-FFF2-40B4-BE49-F238E27FC236}">
                <a16:creationId xmlns:a16="http://schemas.microsoft.com/office/drawing/2014/main" id="{89D3D9F3-5179-97F2-52E9-33335D751170}"/>
              </a:ext>
            </a:extLst>
          </p:cNvPr>
          <p:cNvSpPr>
            <a:spLocks noGrp="1"/>
          </p:cNvSpPr>
          <p:nvPr>
            <p:ph type="body" sz="quarter" idx="19"/>
          </p:nvPr>
        </p:nvSpPr>
        <p:spPr>
          <a:xfrm>
            <a:off x="6244219" y="1594155"/>
            <a:ext cx="5379793" cy="338554"/>
          </a:xfrm>
        </p:spPr>
        <p:txBody>
          <a:bodyPr/>
          <a:lstStyle/>
          <a:p>
            <a:r>
              <a:rPr lang="en-US" sz="2200" spc="0" dirty="0"/>
              <a:t>Use:</a:t>
            </a:r>
          </a:p>
        </p:txBody>
      </p:sp>
      <p:sp>
        <p:nvSpPr>
          <p:cNvPr id="6" name="Text Placeholder 5">
            <a:extLst>
              <a:ext uri="{FF2B5EF4-FFF2-40B4-BE49-F238E27FC236}">
                <a16:creationId xmlns:a16="http://schemas.microsoft.com/office/drawing/2014/main" id="{D51C1F4A-171C-05C6-6CF4-B8F9B8148055}"/>
              </a:ext>
            </a:extLst>
          </p:cNvPr>
          <p:cNvSpPr>
            <a:spLocks noGrp="1"/>
          </p:cNvSpPr>
          <p:nvPr>
            <p:ph type="body" sz="quarter" idx="20"/>
          </p:nvPr>
        </p:nvSpPr>
        <p:spPr>
          <a:xfrm>
            <a:off x="6253663" y="2429830"/>
            <a:ext cx="5346199" cy="1532727"/>
          </a:xfrm>
        </p:spPr>
        <p:txBody>
          <a:bodyPr/>
          <a:lstStyle/>
          <a:p>
            <a:pPr marL="231775" indent="-231775"/>
            <a:r>
              <a:rPr lang="en-US" sz="1800" dirty="0"/>
              <a:t>git filter-repo tool</a:t>
            </a:r>
          </a:p>
          <a:p>
            <a:pPr marL="231775" indent="-231775"/>
            <a:r>
              <a:rPr lang="en-US" sz="1800" dirty="0"/>
              <a:t>BFG Repo-Cleaner</a:t>
            </a:r>
          </a:p>
          <a:p>
            <a:pPr marL="231775" indent="-231775"/>
            <a:r>
              <a:rPr lang="en-US" sz="1800" dirty="0"/>
              <a:t>Example:</a:t>
            </a:r>
          </a:p>
          <a:p>
            <a:pPr marL="359791" lvl="1" indent="-231775"/>
            <a:r>
              <a:rPr lang="en-US" sz="1600" dirty="0"/>
              <a:t>$ </a:t>
            </a:r>
            <a:r>
              <a:rPr lang="en-US" sz="1600" dirty="0" err="1"/>
              <a:t>bfg</a:t>
            </a:r>
            <a:r>
              <a:rPr lang="en-US" sz="1600" dirty="0"/>
              <a:t> --delete-files </a:t>
            </a:r>
            <a:r>
              <a:rPr lang="en-US" sz="1600" dirty="0" err="1"/>
              <a:t>file_I_should_not_have_committed</a:t>
            </a:r>
            <a:endParaRPr lang="en-US" sz="1600" dirty="0"/>
          </a:p>
          <a:p>
            <a:pPr marL="359791" lvl="1" indent="-231775"/>
            <a:r>
              <a:rPr lang="en-US" sz="1600" dirty="0"/>
              <a:t>$ </a:t>
            </a:r>
            <a:r>
              <a:rPr lang="en-US" sz="1600" dirty="0" err="1"/>
              <a:t>bfg</a:t>
            </a:r>
            <a:r>
              <a:rPr lang="en-US" sz="1600" dirty="0"/>
              <a:t> --replace-text passwords.txt</a:t>
            </a:r>
          </a:p>
        </p:txBody>
      </p:sp>
    </p:spTree>
    <p:extLst>
      <p:ext uri="{BB962C8B-B14F-4D97-AF65-F5344CB8AC3E}">
        <p14:creationId xmlns:p14="http://schemas.microsoft.com/office/powerpoint/2010/main" val="336497478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B115F-4C8F-A55A-BF31-A21E2CD874E0}"/>
              </a:ext>
            </a:extLst>
          </p:cNvPr>
          <p:cNvSpPr>
            <a:spLocks noGrp="1"/>
          </p:cNvSpPr>
          <p:nvPr>
            <p:ph type="title"/>
          </p:nvPr>
        </p:nvSpPr>
        <p:spPr>
          <a:xfrm>
            <a:off x="590200" y="280415"/>
            <a:ext cx="11011600" cy="984885"/>
          </a:xfrm>
        </p:spPr>
        <p:txBody>
          <a:bodyPr/>
          <a:lstStyle/>
          <a:p>
            <a:br>
              <a:rPr lang="en-US" dirty="0"/>
            </a:br>
            <a:r>
              <a:rPr lang="en-US" dirty="0"/>
              <a:t>Recover specific data by using Git commands</a:t>
            </a:r>
          </a:p>
        </p:txBody>
      </p:sp>
      <p:sp>
        <p:nvSpPr>
          <p:cNvPr id="21" name="Text Placeholder 2">
            <a:extLst>
              <a:ext uri="{FF2B5EF4-FFF2-40B4-BE49-F238E27FC236}">
                <a16:creationId xmlns:a16="http://schemas.microsoft.com/office/drawing/2014/main" id="{89DB246F-2358-7A66-5337-54C1BE7ED437}"/>
              </a:ext>
            </a:extLst>
          </p:cNvPr>
          <p:cNvSpPr txBox="1">
            <a:spLocks/>
          </p:cNvSpPr>
          <p:nvPr/>
        </p:nvSpPr>
        <p:spPr>
          <a:xfrm>
            <a:off x="584199" y="1594155"/>
            <a:ext cx="4796693" cy="1738938"/>
          </a:xfrm>
          <a:prstGeom prst="rect">
            <a:avLst/>
          </a:prstGeom>
          <a:ln w="38100">
            <a:solidFill>
              <a:srgbClr val="C73ECC"/>
            </a:solidFill>
          </a:ln>
        </p:spPr>
        <p:txBody>
          <a:bodyPr wrap="square" lIns="182880" tIns="91440" rIns="182880" bIns="9144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b="1" dirty="0"/>
              <a:t>Recovering commits:</a:t>
            </a:r>
          </a:p>
          <a:p>
            <a:pPr marL="231775" indent="-231775">
              <a:spcBef>
                <a:spcPts val="600"/>
              </a:spcBef>
              <a:spcAft>
                <a:spcPts val="600"/>
              </a:spcAft>
            </a:pPr>
            <a:r>
              <a:rPr lang="en-US" sz="1800" dirty="0"/>
              <a:t>git logs</a:t>
            </a:r>
          </a:p>
          <a:p>
            <a:pPr marL="231775" indent="-231775">
              <a:spcBef>
                <a:spcPts val="600"/>
              </a:spcBef>
              <a:spcAft>
                <a:spcPts val="600"/>
              </a:spcAft>
            </a:pPr>
            <a:r>
              <a:rPr lang="en-US" sz="1800" dirty="0"/>
              <a:t>git checkout &lt;commit&gt;</a:t>
            </a:r>
          </a:p>
          <a:p>
            <a:pPr marL="231775" indent="-231775">
              <a:spcBef>
                <a:spcPts val="600"/>
              </a:spcBef>
              <a:spcAft>
                <a:spcPts val="600"/>
              </a:spcAft>
            </a:pPr>
            <a:r>
              <a:rPr lang="en-US" sz="1800" dirty="0"/>
              <a:t>git cherry-pick &lt;commit&gt;</a:t>
            </a:r>
          </a:p>
        </p:txBody>
      </p:sp>
      <p:sp>
        <p:nvSpPr>
          <p:cNvPr id="22" name="Text Placeholder 4">
            <a:extLst>
              <a:ext uri="{FF2B5EF4-FFF2-40B4-BE49-F238E27FC236}">
                <a16:creationId xmlns:a16="http://schemas.microsoft.com/office/drawing/2014/main" id="{95B5A68B-7F12-097F-D3CD-9B7CE2AB239D}"/>
              </a:ext>
            </a:extLst>
          </p:cNvPr>
          <p:cNvSpPr txBox="1">
            <a:spLocks/>
          </p:cNvSpPr>
          <p:nvPr/>
        </p:nvSpPr>
        <p:spPr>
          <a:xfrm>
            <a:off x="584199" y="3955612"/>
            <a:ext cx="4796693" cy="1308050"/>
          </a:xfrm>
          <a:prstGeom prst="rect">
            <a:avLst/>
          </a:prstGeom>
          <a:ln w="38100">
            <a:solidFill>
              <a:srgbClr val="C73ECC"/>
            </a:solidFill>
          </a:ln>
        </p:spPr>
        <p:txBody>
          <a:bodyPr wrap="square" lIns="182880" tIns="91440" rIns="182880" bIns="9144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b="1" dirty="0"/>
              <a:t>Recovering files:</a:t>
            </a:r>
          </a:p>
          <a:p>
            <a:pPr marL="231775" indent="-231775">
              <a:spcBef>
                <a:spcPts val="600"/>
              </a:spcBef>
              <a:spcAft>
                <a:spcPts val="600"/>
              </a:spcAft>
            </a:pPr>
            <a:r>
              <a:rPr lang="en-US" sz="1800" dirty="0"/>
              <a:t>git checkout &lt;commit&gt; &lt;file&gt;</a:t>
            </a:r>
          </a:p>
          <a:p>
            <a:pPr marL="231775" indent="-231775">
              <a:spcBef>
                <a:spcPts val="600"/>
              </a:spcBef>
              <a:spcAft>
                <a:spcPts val="600"/>
              </a:spcAft>
            </a:pPr>
            <a:r>
              <a:rPr lang="en-US" sz="1800" dirty="0"/>
              <a:t>git restore &lt;file&gt;</a:t>
            </a:r>
          </a:p>
        </p:txBody>
      </p:sp>
      <p:sp>
        <p:nvSpPr>
          <p:cNvPr id="3" name="Text Placeholder 4">
            <a:extLst>
              <a:ext uri="{FF2B5EF4-FFF2-40B4-BE49-F238E27FC236}">
                <a16:creationId xmlns:a16="http://schemas.microsoft.com/office/drawing/2014/main" id="{7A8D4C4E-E89E-CC71-8D01-A8242DEA4E94}"/>
              </a:ext>
            </a:extLst>
          </p:cNvPr>
          <p:cNvSpPr txBox="1">
            <a:spLocks/>
          </p:cNvSpPr>
          <p:nvPr/>
        </p:nvSpPr>
        <p:spPr>
          <a:xfrm>
            <a:off x="5904250" y="1594155"/>
            <a:ext cx="5697550" cy="1738938"/>
          </a:xfrm>
          <a:prstGeom prst="rect">
            <a:avLst/>
          </a:prstGeom>
          <a:ln w="38100">
            <a:solidFill>
              <a:srgbClr val="C73ECC"/>
            </a:solidFill>
          </a:ln>
        </p:spPr>
        <p:txBody>
          <a:bodyPr wrap="square" lIns="182880" tIns="91440" rIns="182880" bIns="9144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b="1" dirty="0"/>
              <a:t>Recovering specific lines of code:</a:t>
            </a:r>
          </a:p>
          <a:p>
            <a:pPr marL="231775" indent="-231775">
              <a:spcBef>
                <a:spcPts val="600"/>
              </a:spcBef>
              <a:spcAft>
                <a:spcPts val="600"/>
              </a:spcAft>
            </a:pPr>
            <a:r>
              <a:rPr lang="en-US" sz="1800" dirty="0"/>
              <a:t>git blame &lt;file&gt;</a:t>
            </a:r>
          </a:p>
          <a:p>
            <a:pPr marL="231775" indent="-231775">
              <a:spcBef>
                <a:spcPts val="600"/>
              </a:spcBef>
              <a:spcAft>
                <a:spcPts val="600"/>
              </a:spcAft>
            </a:pPr>
            <a:r>
              <a:rPr lang="en-US" sz="1800" dirty="0"/>
              <a:t>git show &lt;commit&gt;:&lt;file&gt;</a:t>
            </a:r>
          </a:p>
          <a:p>
            <a:pPr marL="231775" indent="-231775">
              <a:spcBef>
                <a:spcPts val="600"/>
              </a:spcBef>
              <a:spcAft>
                <a:spcPts val="600"/>
              </a:spcAft>
            </a:pPr>
            <a:endParaRPr lang="en-US" sz="1800" dirty="0"/>
          </a:p>
        </p:txBody>
      </p:sp>
      <p:sp>
        <p:nvSpPr>
          <p:cNvPr id="4" name="Text Placeholder 4">
            <a:extLst>
              <a:ext uri="{FF2B5EF4-FFF2-40B4-BE49-F238E27FC236}">
                <a16:creationId xmlns:a16="http://schemas.microsoft.com/office/drawing/2014/main" id="{A3AE5B61-05B4-E367-DA1B-801DFF3E2A34}"/>
              </a:ext>
            </a:extLst>
          </p:cNvPr>
          <p:cNvSpPr txBox="1">
            <a:spLocks/>
          </p:cNvSpPr>
          <p:nvPr/>
        </p:nvSpPr>
        <p:spPr>
          <a:xfrm>
            <a:off x="5904250" y="3955612"/>
            <a:ext cx="5795381" cy="1308050"/>
          </a:xfrm>
          <a:prstGeom prst="rect">
            <a:avLst/>
          </a:prstGeom>
          <a:ln w="38100">
            <a:solidFill>
              <a:srgbClr val="C73ECC"/>
            </a:solidFill>
          </a:ln>
        </p:spPr>
        <p:txBody>
          <a:bodyPr wrap="square" lIns="182880" tIns="91440" rIns="182880" bIns="9144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b="1" dirty="0"/>
              <a:t>Recovering deleted commits or branches:</a:t>
            </a:r>
          </a:p>
          <a:p>
            <a:pPr marL="231775" indent="-231775">
              <a:spcBef>
                <a:spcPts val="600"/>
              </a:spcBef>
              <a:spcAft>
                <a:spcPts val="600"/>
              </a:spcAft>
            </a:pPr>
            <a:r>
              <a:rPr lang="en-US" sz="1800" dirty="0"/>
              <a:t>git </a:t>
            </a:r>
            <a:r>
              <a:rPr lang="en-US" sz="1800" dirty="0" err="1"/>
              <a:t>reflog</a:t>
            </a:r>
            <a:endParaRPr lang="en-US" sz="1800" dirty="0"/>
          </a:p>
          <a:p>
            <a:pPr marL="231775" indent="-231775">
              <a:spcBef>
                <a:spcPts val="600"/>
              </a:spcBef>
              <a:spcAft>
                <a:spcPts val="600"/>
              </a:spcAft>
            </a:pPr>
            <a:r>
              <a:rPr lang="en-US" sz="1800" dirty="0"/>
              <a:t>git </a:t>
            </a:r>
            <a:r>
              <a:rPr lang="en-US" sz="1800" dirty="0" err="1"/>
              <a:t>fsck</a:t>
            </a:r>
            <a:r>
              <a:rPr lang="en-US" sz="1800" dirty="0"/>
              <a:t>—lost-found</a:t>
            </a:r>
          </a:p>
        </p:txBody>
      </p:sp>
    </p:spTree>
    <p:extLst>
      <p:ext uri="{BB962C8B-B14F-4D97-AF65-F5344CB8AC3E}">
        <p14:creationId xmlns:p14="http://schemas.microsoft.com/office/powerpoint/2010/main" val="163719094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D9396F-2669-47C7-87E1-D755B2CF80DF}"/>
              </a:ext>
            </a:extLst>
          </p:cNvPr>
          <p:cNvSpPr>
            <a:spLocks noGrp="1"/>
          </p:cNvSpPr>
          <p:nvPr>
            <p:ph type="title"/>
          </p:nvPr>
        </p:nvSpPr>
        <p:spPr>
          <a:xfrm>
            <a:off x="588262" y="585216"/>
            <a:ext cx="9798384" cy="492443"/>
          </a:xfrm>
        </p:spPr>
        <p:txBody>
          <a:bodyPr/>
          <a:lstStyle/>
          <a:p>
            <a:r>
              <a:rPr lang="en-US" dirty="0"/>
              <a:t>Implement automation of Git history documentation</a:t>
            </a:r>
            <a:endParaRPr lang="en-US" sz="3200" dirty="0"/>
          </a:p>
        </p:txBody>
      </p:sp>
      <p:sp>
        <p:nvSpPr>
          <p:cNvPr id="28" name="Oval 27">
            <a:extLst>
              <a:ext uri="{FF2B5EF4-FFF2-40B4-BE49-F238E27FC236}">
                <a16:creationId xmlns:a16="http://schemas.microsoft.com/office/drawing/2014/main" id="{06055F13-E739-FA05-705C-EAA512C00DBF}"/>
              </a:ext>
              <a:ext uri="{C183D7F6-B498-43B3-948B-1728B52AA6E4}">
                <adec:decorative xmlns:adec="http://schemas.microsoft.com/office/drawing/2017/decorative" val="0"/>
              </a:ext>
            </a:extLst>
          </p:cNvPr>
          <p:cNvSpPr/>
          <p:nvPr/>
        </p:nvSpPr>
        <p:spPr bwMode="auto">
          <a:xfrm>
            <a:off x="615090" y="1486775"/>
            <a:ext cx="591410" cy="59141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IN" sz="2400" b="1" dirty="0">
                <a:solidFill>
                  <a:schemeClr val="tx1"/>
                </a:solidFill>
              </a:rPr>
              <a:t>1</a:t>
            </a:r>
            <a:endParaRPr lang="en-US" sz="2400" b="1" dirty="0">
              <a:solidFill>
                <a:schemeClr val="tx1"/>
              </a:solidFill>
            </a:endParaRPr>
          </a:p>
        </p:txBody>
      </p:sp>
      <p:sp>
        <p:nvSpPr>
          <p:cNvPr id="2" name="Text Placeholder 1">
            <a:extLst>
              <a:ext uri="{FF2B5EF4-FFF2-40B4-BE49-F238E27FC236}">
                <a16:creationId xmlns:a16="http://schemas.microsoft.com/office/drawing/2014/main" id="{B1B8A2F1-A84F-AB00-1D97-BF13268ECE10}"/>
              </a:ext>
            </a:extLst>
          </p:cNvPr>
          <p:cNvSpPr>
            <a:spLocks noGrp="1"/>
          </p:cNvSpPr>
          <p:nvPr>
            <p:ph type="body" sz="quarter" idx="11"/>
          </p:nvPr>
        </p:nvSpPr>
        <p:spPr/>
        <p:txBody>
          <a:bodyPr/>
          <a:lstStyle/>
          <a:p>
            <a:pPr>
              <a:lnSpc>
                <a:spcPct val="100000"/>
              </a:lnSpc>
            </a:pPr>
            <a:r>
              <a:rPr lang="en-US" sz="1800" dirty="0">
                <a:latin typeface="+mj-lt"/>
              </a:rPr>
              <a:t>Automate API documentation generation: </a:t>
            </a:r>
            <a:r>
              <a:rPr lang="en-US" sz="1800" dirty="0"/>
              <a:t>Use OpenAI or other API documentation tools and integrate this process into your CI/CD pipeline</a:t>
            </a:r>
          </a:p>
        </p:txBody>
      </p:sp>
      <p:sp>
        <p:nvSpPr>
          <p:cNvPr id="15" name="Oval 14">
            <a:extLst>
              <a:ext uri="{FF2B5EF4-FFF2-40B4-BE49-F238E27FC236}">
                <a16:creationId xmlns:a16="http://schemas.microsoft.com/office/drawing/2014/main" id="{D102D00D-E21D-50B3-CDA0-40347EEA4C55}"/>
              </a:ext>
              <a:ext uri="{C183D7F6-B498-43B3-948B-1728B52AA6E4}">
                <adec:decorative xmlns:adec="http://schemas.microsoft.com/office/drawing/2017/decorative" val="0"/>
              </a:ext>
            </a:extLst>
          </p:cNvPr>
          <p:cNvSpPr/>
          <p:nvPr/>
        </p:nvSpPr>
        <p:spPr bwMode="auto">
          <a:xfrm>
            <a:off x="615090" y="2341684"/>
            <a:ext cx="591410" cy="59141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IN" sz="2400" b="1" dirty="0">
                <a:solidFill>
                  <a:schemeClr val="tx1"/>
                </a:solidFill>
              </a:rPr>
              <a:t>2</a:t>
            </a:r>
            <a:endParaRPr lang="en-US" sz="2400" b="1" dirty="0">
              <a:solidFill>
                <a:schemeClr val="tx1"/>
              </a:solidFill>
            </a:endParaRPr>
          </a:p>
        </p:txBody>
      </p:sp>
      <p:sp>
        <p:nvSpPr>
          <p:cNvPr id="4" name="Text Placeholder 3">
            <a:extLst>
              <a:ext uri="{FF2B5EF4-FFF2-40B4-BE49-F238E27FC236}">
                <a16:creationId xmlns:a16="http://schemas.microsoft.com/office/drawing/2014/main" id="{62294C02-351D-EA73-497C-20B071137292}"/>
              </a:ext>
            </a:extLst>
          </p:cNvPr>
          <p:cNvSpPr>
            <a:spLocks noGrp="1"/>
          </p:cNvSpPr>
          <p:nvPr>
            <p:ph type="body" sz="quarter" idx="15"/>
          </p:nvPr>
        </p:nvSpPr>
        <p:spPr/>
        <p:txBody>
          <a:bodyPr/>
          <a:lstStyle/>
          <a:p>
            <a:pPr>
              <a:lnSpc>
                <a:spcPct val="100000"/>
              </a:lnSpc>
            </a:pPr>
            <a:r>
              <a:rPr lang="en-US" sz="1800" dirty="0">
                <a:latin typeface="+mj-lt"/>
              </a:rPr>
              <a:t>Generate release notes from Git history: </a:t>
            </a:r>
            <a:r>
              <a:rPr lang="en-US" sz="1800" dirty="0"/>
              <a:t>Use Git commands or tools like </a:t>
            </a:r>
            <a:r>
              <a:rPr lang="en-US" sz="1800" dirty="0" err="1"/>
              <a:t>GitChangelog</a:t>
            </a:r>
            <a:r>
              <a:rPr lang="en-US" sz="1800" dirty="0"/>
              <a:t> and customize the release note format</a:t>
            </a:r>
          </a:p>
        </p:txBody>
      </p:sp>
      <p:sp>
        <p:nvSpPr>
          <p:cNvPr id="18" name="Oval 17">
            <a:extLst>
              <a:ext uri="{FF2B5EF4-FFF2-40B4-BE49-F238E27FC236}">
                <a16:creationId xmlns:a16="http://schemas.microsoft.com/office/drawing/2014/main" id="{09750594-697E-FD5A-F4F6-C062A27936EF}"/>
              </a:ext>
              <a:ext uri="{C183D7F6-B498-43B3-948B-1728B52AA6E4}">
                <adec:decorative xmlns:adec="http://schemas.microsoft.com/office/drawing/2017/decorative" val="0"/>
              </a:ext>
            </a:extLst>
          </p:cNvPr>
          <p:cNvSpPr/>
          <p:nvPr/>
        </p:nvSpPr>
        <p:spPr bwMode="auto">
          <a:xfrm>
            <a:off x="615090" y="3190403"/>
            <a:ext cx="591410" cy="59141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IN" sz="2400" b="1" dirty="0">
                <a:solidFill>
                  <a:schemeClr val="tx1"/>
                </a:solidFill>
              </a:rPr>
              <a:t>3</a:t>
            </a:r>
            <a:endParaRPr lang="en-US" sz="2400" b="1" dirty="0">
              <a:solidFill>
                <a:schemeClr val="tx1"/>
              </a:solidFill>
            </a:endParaRPr>
          </a:p>
        </p:txBody>
      </p:sp>
      <p:sp>
        <p:nvSpPr>
          <p:cNvPr id="10" name="Text Placeholder 9">
            <a:extLst>
              <a:ext uri="{FF2B5EF4-FFF2-40B4-BE49-F238E27FC236}">
                <a16:creationId xmlns:a16="http://schemas.microsoft.com/office/drawing/2014/main" id="{C0BA3C1A-03E3-95B2-1C6B-860E7E8F371C}"/>
              </a:ext>
            </a:extLst>
          </p:cNvPr>
          <p:cNvSpPr>
            <a:spLocks noGrp="1"/>
          </p:cNvSpPr>
          <p:nvPr>
            <p:ph type="body" sz="quarter" idx="17"/>
          </p:nvPr>
        </p:nvSpPr>
        <p:spPr/>
        <p:txBody>
          <a:bodyPr/>
          <a:lstStyle/>
          <a:p>
            <a:pPr>
              <a:lnSpc>
                <a:spcPct val="100000"/>
              </a:lnSpc>
            </a:pPr>
            <a:r>
              <a:rPr lang="en-US" sz="1800" dirty="0">
                <a:latin typeface="+mj-lt"/>
              </a:rPr>
              <a:t>Include Git history in release documentation: </a:t>
            </a:r>
            <a:r>
              <a:rPr lang="en-US" sz="1800" dirty="0"/>
              <a:t>Use Markdown or other documentation format to structure and present the Git history</a:t>
            </a:r>
          </a:p>
        </p:txBody>
      </p:sp>
      <p:sp>
        <p:nvSpPr>
          <p:cNvPr id="25" name="Oval 24">
            <a:extLst>
              <a:ext uri="{FF2B5EF4-FFF2-40B4-BE49-F238E27FC236}">
                <a16:creationId xmlns:a16="http://schemas.microsoft.com/office/drawing/2014/main" id="{4518EF35-B8FE-D9DC-4D4C-F4D789D8F575}"/>
              </a:ext>
              <a:ext uri="{C183D7F6-B498-43B3-948B-1728B52AA6E4}">
                <adec:decorative xmlns:adec="http://schemas.microsoft.com/office/drawing/2017/decorative" val="0"/>
              </a:ext>
            </a:extLst>
          </p:cNvPr>
          <p:cNvSpPr/>
          <p:nvPr/>
        </p:nvSpPr>
        <p:spPr bwMode="auto">
          <a:xfrm>
            <a:off x="615090" y="4049783"/>
            <a:ext cx="591410" cy="59141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IN" sz="2400" b="1" dirty="0">
                <a:solidFill>
                  <a:schemeClr val="tx1"/>
                </a:solidFill>
              </a:rPr>
              <a:t>4</a:t>
            </a:r>
            <a:endParaRPr lang="en-US" sz="2400" b="1" dirty="0">
              <a:solidFill>
                <a:schemeClr val="tx1"/>
              </a:solidFill>
            </a:endParaRPr>
          </a:p>
        </p:txBody>
      </p:sp>
      <p:sp>
        <p:nvSpPr>
          <p:cNvPr id="11" name="Text Placeholder 10">
            <a:extLst>
              <a:ext uri="{FF2B5EF4-FFF2-40B4-BE49-F238E27FC236}">
                <a16:creationId xmlns:a16="http://schemas.microsoft.com/office/drawing/2014/main" id="{983B70C6-E9E3-3522-A795-6E9A7C391DD3}"/>
              </a:ext>
            </a:extLst>
          </p:cNvPr>
          <p:cNvSpPr>
            <a:spLocks noGrp="1"/>
          </p:cNvSpPr>
          <p:nvPr>
            <p:ph type="body" sz="quarter" idx="19"/>
          </p:nvPr>
        </p:nvSpPr>
        <p:spPr/>
        <p:txBody>
          <a:bodyPr/>
          <a:lstStyle/>
          <a:p>
            <a:pPr>
              <a:lnSpc>
                <a:spcPct val="100000"/>
              </a:lnSpc>
            </a:pPr>
            <a:r>
              <a:rPr lang="en-US" sz="1800" dirty="0">
                <a:latin typeface="+mj-lt"/>
              </a:rPr>
              <a:t>Integrate release notes into documentation pipeline: </a:t>
            </a:r>
            <a:r>
              <a:rPr lang="en-US" sz="1800" dirty="0"/>
              <a:t>Use scripting or automation tools like Azure Pipelines or GitHub Actions to trigger the generation of release notes</a:t>
            </a:r>
          </a:p>
        </p:txBody>
      </p:sp>
      <p:sp>
        <p:nvSpPr>
          <p:cNvPr id="21" name="Oval 20">
            <a:extLst>
              <a:ext uri="{FF2B5EF4-FFF2-40B4-BE49-F238E27FC236}">
                <a16:creationId xmlns:a16="http://schemas.microsoft.com/office/drawing/2014/main" id="{8015C076-1460-12F0-91F6-BE99491BE49E}"/>
              </a:ext>
              <a:ext uri="{C183D7F6-B498-43B3-948B-1728B52AA6E4}">
                <adec:decorative xmlns:adec="http://schemas.microsoft.com/office/drawing/2017/decorative" val="0"/>
              </a:ext>
            </a:extLst>
          </p:cNvPr>
          <p:cNvSpPr>
            <a:spLocks noChangeAspect="1"/>
          </p:cNvSpPr>
          <p:nvPr/>
        </p:nvSpPr>
        <p:spPr bwMode="auto">
          <a:xfrm>
            <a:off x="615090" y="4909163"/>
            <a:ext cx="591410" cy="59141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IN" sz="2400" b="1" dirty="0">
                <a:solidFill>
                  <a:schemeClr val="tx1"/>
                </a:solidFill>
              </a:rPr>
              <a:t>5</a:t>
            </a:r>
            <a:endParaRPr lang="en-US" sz="2400" b="1" dirty="0">
              <a:solidFill>
                <a:schemeClr val="tx1"/>
              </a:solidFill>
            </a:endParaRPr>
          </a:p>
        </p:txBody>
      </p:sp>
      <p:sp>
        <p:nvSpPr>
          <p:cNvPr id="12" name="Text Placeholder 11">
            <a:extLst>
              <a:ext uri="{FF2B5EF4-FFF2-40B4-BE49-F238E27FC236}">
                <a16:creationId xmlns:a16="http://schemas.microsoft.com/office/drawing/2014/main" id="{29C9B907-F8B8-16CC-A7C6-819A07A09200}"/>
              </a:ext>
            </a:extLst>
          </p:cNvPr>
          <p:cNvSpPr>
            <a:spLocks noGrp="1"/>
          </p:cNvSpPr>
          <p:nvPr>
            <p:ph type="body" sz="quarter" idx="21"/>
          </p:nvPr>
        </p:nvSpPr>
        <p:spPr/>
        <p:txBody>
          <a:bodyPr/>
          <a:lstStyle/>
          <a:p>
            <a:pPr>
              <a:lnSpc>
                <a:spcPct val="100000"/>
              </a:lnSpc>
            </a:pPr>
            <a:r>
              <a:rPr lang="en-US" sz="1800" dirty="0">
                <a:latin typeface="+mj-lt"/>
              </a:rPr>
              <a:t>Automate documentation publishing: </a:t>
            </a:r>
            <a:r>
              <a:rPr lang="en-US" sz="1800" dirty="0"/>
              <a:t>Publish to a central location accessible to all teams and stakeholders, such as GitHub Pages, Azure DevOps wikis, or other documentation hosting services</a:t>
            </a:r>
          </a:p>
        </p:txBody>
      </p:sp>
    </p:spTree>
    <p:extLst>
      <p:ext uri="{BB962C8B-B14F-4D97-AF65-F5344CB8AC3E}">
        <p14:creationId xmlns:p14="http://schemas.microsoft.com/office/powerpoint/2010/main" val="15154956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15FA1F-BCB4-4058-9785-F4448ABA9CD1}"/>
              </a:ext>
            </a:extLst>
          </p:cNvPr>
          <p:cNvSpPr>
            <a:spLocks noGrp="1"/>
          </p:cNvSpPr>
          <p:nvPr>
            <p:ph type="title"/>
          </p:nvPr>
        </p:nvSpPr>
        <p:spPr>
          <a:xfrm>
            <a:off x="588263" y="585620"/>
            <a:ext cx="11044938" cy="482763"/>
          </a:xfrm>
        </p:spPr>
        <p:txBody>
          <a:bodyPr/>
          <a:lstStyle/>
          <a:p>
            <a:r>
              <a:rPr lang="en-US" sz="3137" dirty="0"/>
              <a:t>What is DevOps?</a:t>
            </a:r>
          </a:p>
        </p:txBody>
      </p:sp>
      <p:sp>
        <p:nvSpPr>
          <p:cNvPr id="12" name="Text Placeholder 11">
            <a:extLst>
              <a:ext uri="{FF2B5EF4-FFF2-40B4-BE49-F238E27FC236}">
                <a16:creationId xmlns:a16="http://schemas.microsoft.com/office/drawing/2014/main" id="{7FEFAA08-1630-9192-8DA9-0EC2B377AEC1}"/>
              </a:ext>
            </a:extLst>
          </p:cNvPr>
          <p:cNvSpPr>
            <a:spLocks noGrp="1"/>
          </p:cNvSpPr>
          <p:nvPr>
            <p:ph type="body" sz="quarter" idx="15"/>
          </p:nvPr>
        </p:nvSpPr>
        <p:spPr>
          <a:xfrm>
            <a:off x="584201" y="1594416"/>
            <a:ext cx="3174143" cy="1772793"/>
          </a:xfrm>
        </p:spPr>
        <p:txBody>
          <a:bodyPr/>
          <a:lstStyle/>
          <a:p>
            <a:pPr marL="0" indent="0">
              <a:buNone/>
            </a:pPr>
            <a:r>
              <a:rPr lang="en-US" sz="1800" i="1" dirty="0">
                <a:latin typeface="+mn-lt"/>
                <a:cs typeface="Segoe UI Semilight"/>
              </a:rPr>
              <a:t>“DevOps is the union of people, process, and products to enable continuous delivery of value to end users.”</a:t>
            </a:r>
            <a:endParaRPr lang="en-US" sz="1800" dirty="0">
              <a:cs typeface="Segoe UI Semilight"/>
            </a:endParaRPr>
          </a:p>
          <a:p>
            <a:pPr marL="0" indent="0" algn="r">
              <a:buNone/>
            </a:pPr>
            <a:r>
              <a:rPr lang="en-US" sz="1800" dirty="0">
                <a:latin typeface="+mn-lt"/>
                <a:cs typeface="Segoe UI Semilight"/>
              </a:rPr>
              <a:t>— Donovan Brown,</a:t>
            </a:r>
          </a:p>
          <a:p>
            <a:pPr marL="0" indent="0" algn="r">
              <a:buNone/>
            </a:pPr>
            <a:r>
              <a:rPr lang="en-US" sz="1800" dirty="0">
                <a:latin typeface="+mn-lt"/>
                <a:cs typeface="Segoe UI Semilight"/>
                <a:hlinkClick r:id="rId3"/>
              </a:rPr>
              <a:t>What is DevOps?</a:t>
            </a:r>
            <a:r>
              <a:rPr lang="en-US" sz="1800" dirty="0">
                <a:latin typeface="+mn-lt"/>
                <a:cs typeface="Segoe UI Semilight"/>
              </a:rPr>
              <a:t> </a:t>
            </a:r>
          </a:p>
        </p:txBody>
      </p:sp>
      <p:pic>
        <p:nvPicPr>
          <p:cNvPr id="10" name="Picture 9" descr="DevOps cycle showing the flow of work: Plan, Build, Continuous Integration, Deploy, Operate, Continuous Feedback and Plan again. ">
            <a:extLst>
              <a:ext uri="{FF2B5EF4-FFF2-40B4-BE49-F238E27FC236}">
                <a16:creationId xmlns:a16="http://schemas.microsoft.com/office/drawing/2014/main" id="{DB25981B-C296-E118-1C15-25843178BDF9}"/>
              </a:ext>
            </a:extLst>
          </p:cNvPr>
          <p:cNvPicPr>
            <a:picLocks noChangeAspect="1"/>
          </p:cNvPicPr>
          <p:nvPr/>
        </p:nvPicPr>
        <p:blipFill>
          <a:blip r:embed="rId4"/>
          <a:stretch>
            <a:fillRect/>
          </a:stretch>
        </p:blipFill>
        <p:spPr>
          <a:xfrm>
            <a:off x="4134634" y="1594416"/>
            <a:ext cx="7394598" cy="4236313"/>
          </a:xfrm>
          <a:prstGeom prst="rect">
            <a:avLst/>
          </a:prstGeom>
        </p:spPr>
      </p:pic>
    </p:spTree>
    <p:extLst>
      <p:ext uri="{BB962C8B-B14F-4D97-AF65-F5344CB8AC3E}">
        <p14:creationId xmlns:p14="http://schemas.microsoft.com/office/powerpoint/2010/main" val="225189156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15FA1F-BCB4-4058-9785-F4448ABA9CD1}"/>
              </a:ext>
            </a:extLst>
          </p:cNvPr>
          <p:cNvSpPr>
            <a:spLocks noGrp="1"/>
          </p:cNvSpPr>
          <p:nvPr>
            <p:ph type="title"/>
          </p:nvPr>
        </p:nvSpPr>
        <p:spPr>
          <a:xfrm>
            <a:off x="588261" y="585620"/>
            <a:ext cx="5330989" cy="482761"/>
          </a:xfrm>
        </p:spPr>
        <p:txBody>
          <a:bodyPr/>
          <a:lstStyle/>
          <a:p>
            <a:r>
              <a:rPr lang="en-US" sz="3137" dirty="0"/>
              <a:t>What is DevOps? (continued)</a:t>
            </a:r>
          </a:p>
        </p:txBody>
      </p:sp>
      <p:sp>
        <p:nvSpPr>
          <p:cNvPr id="7" name="Text Placeholder 6">
            <a:extLst>
              <a:ext uri="{FF2B5EF4-FFF2-40B4-BE49-F238E27FC236}">
                <a16:creationId xmlns:a16="http://schemas.microsoft.com/office/drawing/2014/main" id="{C6A0A36B-2E4F-450F-01EE-59E7CBEC49B1}"/>
              </a:ext>
            </a:extLst>
          </p:cNvPr>
          <p:cNvSpPr>
            <a:spLocks noGrp="1"/>
          </p:cNvSpPr>
          <p:nvPr>
            <p:ph type="body" sz="quarter" idx="15"/>
          </p:nvPr>
        </p:nvSpPr>
        <p:spPr>
          <a:xfrm>
            <a:off x="586389" y="1594416"/>
            <a:ext cx="4058181" cy="2231380"/>
          </a:xfrm>
        </p:spPr>
        <p:txBody>
          <a:bodyPr/>
          <a:lstStyle/>
          <a:p>
            <a:pPr marL="290513" indent="-290513">
              <a:spcBef>
                <a:spcPts val="0"/>
              </a:spcBef>
              <a:spcAft>
                <a:spcPts val="588"/>
              </a:spcAft>
            </a:pPr>
            <a:r>
              <a:rPr lang="en-US" sz="2200" dirty="0"/>
              <a:t>Understand your cycle time</a:t>
            </a:r>
          </a:p>
          <a:p>
            <a:pPr marL="290513" indent="-290513">
              <a:spcBef>
                <a:spcPts val="0"/>
              </a:spcBef>
              <a:spcAft>
                <a:spcPts val="1176"/>
              </a:spcAft>
            </a:pPr>
            <a:r>
              <a:rPr lang="en-US" sz="2200"/>
              <a:t>Become </a:t>
            </a:r>
            <a:r>
              <a:rPr lang="en-US" sz="2200" dirty="0"/>
              <a:t>data-informed</a:t>
            </a:r>
          </a:p>
          <a:p>
            <a:pPr marL="290513" indent="-290513">
              <a:spcBef>
                <a:spcPts val="0"/>
              </a:spcBef>
              <a:spcAft>
                <a:spcPts val="1176"/>
              </a:spcAft>
            </a:pPr>
            <a:r>
              <a:rPr lang="en-US" sz="2200" dirty="0"/>
              <a:t>Strive for validated learning</a:t>
            </a:r>
          </a:p>
          <a:p>
            <a:pPr marL="290513" indent="-290513">
              <a:spcBef>
                <a:spcPts val="0"/>
              </a:spcBef>
              <a:spcAft>
                <a:spcPts val="1176"/>
              </a:spcAft>
            </a:pPr>
            <a:r>
              <a:rPr lang="en-US" sz="2200" dirty="0"/>
              <a:t>Shorten your cycle time</a:t>
            </a:r>
          </a:p>
          <a:p>
            <a:pPr marL="290513" indent="-290513">
              <a:spcBef>
                <a:spcPts val="0"/>
              </a:spcBef>
              <a:spcAft>
                <a:spcPts val="1176"/>
              </a:spcAft>
            </a:pPr>
            <a:r>
              <a:rPr lang="en-US" sz="2200" dirty="0"/>
              <a:t>Optimize validated learning</a:t>
            </a:r>
          </a:p>
        </p:txBody>
      </p:sp>
      <p:pic>
        <p:nvPicPr>
          <p:cNvPr id="5" name="Picture 4" descr="Diagram of cycle time in the DevOps process referencing deployment frequency and validated learning and value of improvement.">
            <a:extLst>
              <a:ext uri="{FF2B5EF4-FFF2-40B4-BE49-F238E27FC236}">
                <a16:creationId xmlns:a16="http://schemas.microsoft.com/office/drawing/2014/main" id="{87C32B14-04D9-4E38-8AA6-ADFFB7EAA02F}"/>
              </a:ext>
            </a:extLst>
          </p:cNvPr>
          <p:cNvPicPr>
            <a:picLocks noChangeAspect="1"/>
          </p:cNvPicPr>
          <p:nvPr/>
        </p:nvPicPr>
        <p:blipFill>
          <a:blip r:embed="rId3"/>
          <a:stretch>
            <a:fillRect/>
          </a:stretch>
        </p:blipFill>
        <p:spPr>
          <a:xfrm>
            <a:off x="4942624" y="1266864"/>
            <a:ext cx="6445988" cy="5232691"/>
          </a:xfrm>
          <a:prstGeom prst="rect">
            <a:avLst/>
          </a:prstGeom>
          <a:ln>
            <a:noFill/>
          </a:ln>
        </p:spPr>
      </p:pic>
    </p:spTree>
    <p:extLst>
      <p:ext uri="{BB962C8B-B14F-4D97-AF65-F5344CB8AC3E}">
        <p14:creationId xmlns:p14="http://schemas.microsoft.com/office/powerpoint/2010/main" val="329988415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15FA1F-BCB4-4058-9785-F4448ABA9CD1}"/>
              </a:ext>
            </a:extLst>
          </p:cNvPr>
          <p:cNvSpPr>
            <a:spLocks noGrp="1"/>
          </p:cNvSpPr>
          <p:nvPr>
            <p:ph type="title"/>
          </p:nvPr>
        </p:nvSpPr>
        <p:spPr>
          <a:xfrm>
            <a:off x="588963" y="585788"/>
            <a:ext cx="5434466" cy="984250"/>
          </a:xfrm>
        </p:spPr>
        <p:txBody>
          <a:bodyPr/>
          <a:lstStyle/>
          <a:p>
            <a:r>
              <a:rPr lang="en-US" dirty="0"/>
              <a:t>Explore the DevOps journey</a:t>
            </a:r>
          </a:p>
        </p:txBody>
      </p:sp>
      <p:sp>
        <p:nvSpPr>
          <p:cNvPr id="4" name="Text Placeholder 3">
            <a:extLst>
              <a:ext uri="{FF2B5EF4-FFF2-40B4-BE49-F238E27FC236}">
                <a16:creationId xmlns:a16="http://schemas.microsoft.com/office/drawing/2014/main" id="{567953AC-0F6E-86E8-7FEB-D83A4F2AB618}"/>
              </a:ext>
            </a:extLst>
          </p:cNvPr>
          <p:cNvSpPr>
            <a:spLocks noGrp="1"/>
          </p:cNvSpPr>
          <p:nvPr>
            <p:ph type="body" sz="quarter" idx="16"/>
          </p:nvPr>
        </p:nvSpPr>
        <p:spPr>
          <a:xfrm>
            <a:off x="584200" y="1593850"/>
            <a:ext cx="4714875" cy="338554"/>
          </a:xfrm>
        </p:spPr>
        <p:txBody>
          <a:bodyPr/>
          <a:lstStyle/>
          <a:p>
            <a:r>
              <a:rPr lang="en-US" sz="2200" dirty="0"/>
              <a:t>Continuous Integration</a:t>
            </a:r>
          </a:p>
        </p:txBody>
      </p:sp>
      <p:sp>
        <p:nvSpPr>
          <p:cNvPr id="2" name="Text Placeholder 1">
            <a:extLst>
              <a:ext uri="{FF2B5EF4-FFF2-40B4-BE49-F238E27FC236}">
                <a16:creationId xmlns:a16="http://schemas.microsoft.com/office/drawing/2014/main" id="{5EC84FFE-3A98-4F91-05D1-9025BC018156}"/>
              </a:ext>
            </a:extLst>
          </p:cNvPr>
          <p:cNvSpPr>
            <a:spLocks noGrp="1"/>
          </p:cNvSpPr>
          <p:nvPr>
            <p:ph type="body" sz="quarter" idx="15"/>
          </p:nvPr>
        </p:nvSpPr>
        <p:spPr>
          <a:xfrm>
            <a:off x="585788" y="2085975"/>
            <a:ext cx="4713287" cy="830997"/>
          </a:xfrm>
        </p:spPr>
        <p:txBody>
          <a:bodyPr/>
          <a:lstStyle/>
          <a:p>
            <a:pPr marL="231775" indent="-231775"/>
            <a:r>
              <a:rPr lang="en-US" sz="1800" dirty="0"/>
              <a:t>Continuous Integration drives the ongoing merging and testing of code, which leads to finding defects early. </a:t>
            </a:r>
          </a:p>
        </p:txBody>
      </p:sp>
      <p:sp>
        <p:nvSpPr>
          <p:cNvPr id="6" name="Text Placeholder 3">
            <a:extLst>
              <a:ext uri="{FF2B5EF4-FFF2-40B4-BE49-F238E27FC236}">
                <a16:creationId xmlns:a16="http://schemas.microsoft.com/office/drawing/2014/main" id="{20C7669D-A544-E3A1-342F-5E7C1A1535A0}"/>
              </a:ext>
            </a:extLst>
          </p:cNvPr>
          <p:cNvSpPr txBox="1">
            <a:spLocks/>
          </p:cNvSpPr>
          <p:nvPr/>
        </p:nvSpPr>
        <p:spPr>
          <a:xfrm>
            <a:off x="584201" y="3276166"/>
            <a:ext cx="4714663" cy="338554"/>
          </a:xfrm>
          <a:prstGeom prst="rect">
            <a:avLst/>
          </a:prstGeom>
        </p:spPr>
        <p:txBody>
          <a:bodyPr vert="horz" wrap="square" lIns="0" tIns="0" rIns="0" bIns="0" rtlCol="0" anchor="t">
            <a:spAutoFit/>
          </a:bodyPr>
          <a:lstStyle>
            <a:lvl1pPr marL="0" marR="0" indent="0" algn="l" defTabSz="951304" rtl="0" eaLnBrk="1" fontAlgn="auto" latinLnBrk="0" hangingPunct="1">
              <a:lnSpc>
                <a:spcPct val="100000"/>
              </a:lnSpc>
              <a:spcBef>
                <a:spcPts val="0"/>
              </a:spcBef>
              <a:spcAft>
                <a:spcPts val="0"/>
              </a:spcAft>
              <a:buClrTx/>
              <a:buSzPct val="90000"/>
              <a:buFont typeface="Arial" panose="020B0604020202020204" pitchFamily="34" charset="0"/>
              <a:buNone/>
              <a:tabLst/>
              <a:defRPr sz="1632" kern="1200" spc="0" baseline="0">
                <a:solidFill>
                  <a:schemeClr val="tx1"/>
                </a:solidFill>
                <a:latin typeface="+mj-lt"/>
                <a:ea typeface="+mn-ea"/>
                <a:cs typeface="Segoe UI" panose="020B0502040204020203" pitchFamily="34" charset="0"/>
              </a:defRPr>
            </a:lvl1pPr>
            <a:lvl2pPr marL="270453" marR="0" indent="-111912"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28" kern="1200" spc="0" baseline="0">
                <a:solidFill>
                  <a:schemeClr val="tx1"/>
                </a:solidFill>
                <a:latin typeface="+mn-lt"/>
                <a:ea typeface="+mn-ea"/>
                <a:cs typeface="+mn-cs"/>
              </a:defRPr>
            </a:lvl2pPr>
            <a:lvl3pPr marL="391691" marR="0" indent="-121238"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24"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2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16"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2200" dirty="0">
                <a:cs typeface="Segoe UI Semilight"/>
              </a:rPr>
              <a:t>Continuous Delivery</a:t>
            </a:r>
          </a:p>
        </p:txBody>
      </p:sp>
      <p:sp>
        <p:nvSpPr>
          <p:cNvPr id="7" name="Text Placeholder 1">
            <a:extLst>
              <a:ext uri="{FF2B5EF4-FFF2-40B4-BE49-F238E27FC236}">
                <a16:creationId xmlns:a16="http://schemas.microsoft.com/office/drawing/2014/main" id="{0D87FB3C-E1BA-25D5-B770-3778A8DF63DC}"/>
              </a:ext>
            </a:extLst>
          </p:cNvPr>
          <p:cNvSpPr txBox="1">
            <a:spLocks/>
          </p:cNvSpPr>
          <p:nvPr/>
        </p:nvSpPr>
        <p:spPr>
          <a:xfrm>
            <a:off x="586390" y="3767706"/>
            <a:ext cx="4712685" cy="1107996"/>
          </a:xfrm>
          <a:prstGeom prst="rect">
            <a:avLst/>
          </a:prstGeom>
        </p:spPr>
        <p:txBody>
          <a:bodyPr vert="horz" wrap="square" lIns="0" tIns="0" rIns="0" bIns="0" rtlCol="0">
            <a:spAutoFit/>
          </a:bodyPr>
          <a:lstStyle>
            <a:lvl1pPr marL="139889" marR="0" indent="-139889"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32" kern="1200" spc="0" baseline="0">
                <a:solidFill>
                  <a:schemeClr val="tx1"/>
                </a:solidFill>
                <a:latin typeface="+mn-lt"/>
                <a:ea typeface="+mn-ea"/>
                <a:cs typeface="Segoe UI" panose="020B0502040204020203" pitchFamily="34" charset="0"/>
              </a:defRPr>
            </a:lvl1pPr>
            <a:lvl2pPr marL="270453" marR="0" indent="-130564"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28" kern="1200" spc="0" baseline="0">
                <a:solidFill>
                  <a:schemeClr val="tx1"/>
                </a:solidFill>
                <a:latin typeface="+mn-lt"/>
                <a:ea typeface="+mn-ea"/>
                <a:cs typeface="+mn-cs"/>
              </a:defRPr>
            </a:lvl2pPr>
            <a:lvl3pPr marL="391691" marR="0" indent="-121238"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24" kern="1200" spc="0" baseline="0">
                <a:solidFill>
                  <a:schemeClr val="tx1"/>
                </a:solidFill>
                <a:latin typeface="+mn-lt"/>
                <a:ea typeface="+mn-ea"/>
                <a:cs typeface="+mn-cs"/>
              </a:defRPr>
            </a:lvl3pPr>
            <a:lvl4pPr marL="69944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kern="1200" spc="0" baseline="0">
                <a:gradFill>
                  <a:gsLst>
                    <a:gs pos="1250">
                      <a:schemeClr val="tx1"/>
                    </a:gs>
                    <a:gs pos="100000">
                      <a:schemeClr val="tx1"/>
                    </a:gs>
                  </a:gsLst>
                  <a:lin ang="5400000" scaled="0"/>
                </a:gradFill>
                <a:latin typeface="+mn-lt"/>
                <a:ea typeface="+mn-ea"/>
                <a:cs typeface="+mn-cs"/>
              </a:defRPr>
            </a:lvl4pPr>
            <a:lvl5pPr marL="93259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816"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27209" indent="-227209"/>
            <a:r>
              <a:rPr lang="en-US" sz="1800" dirty="0"/>
              <a:t>Continuous Delivery of software solutions to production and testing environments helps organizations quickly fix bugs and respond to ever-changing business requirements.</a:t>
            </a:r>
          </a:p>
        </p:txBody>
      </p:sp>
      <p:pic>
        <p:nvPicPr>
          <p:cNvPr id="1026" name="Picture 2" descr="Build succeeded. Completed.">
            <a:extLst>
              <a:ext uri="{FF2B5EF4-FFF2-40B4-BE49-F238E27FC236}">
                <a16:creationId xmlns:a16="http://schemas.microsoft.com/office/drawing/2014/main" id="{068BB253-A79C-44DB-AEA3-C9EC4CF77C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9875" y="1023906"/>
            <a:ext cx="5416297" cy="24182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ntinuous Delivery of software solutions to production and testing environments and phases image.">
            <a:extLst>
              <a:ext uri="{FF2B5EF4-FFF2-40B4-BE49-F238E27FC236}">
                <a16:creationId xmlns:a16="http://schemas.microsoft.com/office/drawing/2014/main" id="{658C0F30-AE02-42EC-8C57-79627A5377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8046" y="3744217"/>
            <a:ext cx="5359955" cy="2441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889375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15FA1F-BCB4-4058-9785-F4448ABA9CD1}"/>
              </a:ext>
            </a:extLst>
          </p:cNvPr>
          <p:cNvSpPr>
            <a:spLocks noGrp="1"/>
          </p:cNvSpPr>
          <p:nvPr>
            <p:ph type="title"/>
          </p:nvPr>
        </p:nvSpPr>
        <p:spPr>
          <a:xfrm>
            <a:off x="588962" y="585788"/>
            <a:ext cx="4781323" cy="984250"/>
          </a:xfrm>
        </p:spPr>
        <p:txBody>
          <a:bodyPr/>
          <a:lstStyle/>
          <a:p>
            <a:r>
              <a:rPr lang="en-US" dirty="0"/>
              <a:t>Explore the DevOps journey (continued)</a:t>
            </a:r>
          </a:p>
        </p:txBody>
      </p:sp>
      <p:sp>
        <p:nvSpPr>
          <p:cNvPr id="25" name="Text Placeholder 7">
            <a:extLst>
              <a:ext uri="{FF2B5EF4-FFF2-40B4-BE49-F238E27FC236}">
                <a16:creationId xmlns:a16="http://schemas.microsoft.com/office/drawing/2014/main" id="{9037BD0C-3E38-E4C2-C302-CCEEB4B4557E}"/>
              </a:ext>
            </a:extLst>
          </p:cNvPr>
          <p:cNvSpPr>
            <a:spLocks noGrp="1"/>
          </p:cNvSpPr>
          <p:nvPr>
            <p:ph type="body" sz="quarter" idx="16"/>
          </p:nvPr>
        </p:nvSpPr>
        <p:spPr>
          <a:xfrm>
            <a:off x="584200" y="1869622"/>
            <a:ext cx="4714875" cy="338554"/>
          </a:xfrm>
        </p:spPr>
        <p:txBody>
          <a:bodyPr/>
          <a:lstStyle/>
          <a:p>
            <a:r>
              <a:rPr lang="en-US" sz="2200" dirty="0"/>
              <a:t>Version Control</a:t>
            </a:r>
          </a:p>
        </p:txBody>
      </p:sp>
      <p:sp>
        <p:nvSpPr>
          <p:cNvPr id="26" name="Text Placeholder 5">
            <a:extLst>
              <a:ext uri="{FF2B5EF4-FFF2-40B4-BE49-F238E27FC236}">
                <a16:creationId xmlns:a16="http://schemas.microsoft.com/office/drawing/2014/main" id="{046B7E12-5354-77FE-086A-EFFA3ABA0BC0}"/>
              </a:ext>
            </a:extLst>
          </p:cNvPr>
          <p:cNvSpPr>
            <a:spLocks noGrp="1"/>
          </p:cNvSpPr>
          <p:nvPr>
            <p:ph type="body" sz="quarter" idx="15"/>
          </p:nvPr>
        </p:nvSpPr>
        <p:spPr>
          <a:xfrm>
            <a:off x="585788" y="2409005"/>
            <a:ext cx="4713287" cy="1107996"/>
          </a:xfrm>
        </p:spPr>
        <p:txBody>
          <a:bodyPr/>
          <a:lstStyle/>
          <a:p>
            <a:pPr marL="231775" indent="-231775"/>
            <a:r>
              <a:rPr lang="en-US" sz="1800" dirty="0"/>
              <a:t>Version Control, usually with a Git-based Repository, enables teams located anywhere in the world to communicate effectively during daily development activities.</a:t>
            </a:r>
          </a:p>
        </p:txBody>
      </p:sp>
      <p:sp>
        <p:nvSpPr>
          <p:cNvPr id="12" name="Text Placeholder 7">
            <a:extLst>
              <a:ext uri="{FF2B5EF4-FFF2-40B4-BE49-F238E27FC236}">
                <a16:creationId xmlns:a16="http://schemas.microsoft.com/office/drawing/2014/main" id="{E4CEE80E-10F4-EE3B-9A19-61B4EB7990C8}"/>
              </a:ext>
            </a:extLst>
          </p:cNvPr>
          <p:cNvSpPr txBox="1">
            <a:spLocks/>
          </p:cNvSpPr>
          <p:nvPr/>
        </p:nvSpPr>
        <p:spPr>
          <a:xfrm>
            <a:off x="584201" y="3755440"/>
            <a:ext cx="4714663" cy="338554"/>
          </a:xfrm>
          <a:prstGeom prst="rect">
            <a:avLst/>
          </a:prstGeom>
        </p:spPr>
        <p:txBody>
          <a:bodyPr vert="horz" wrap="square" lIns="0" tIns="0" rIns="0" bIns="0" rtlCol="0" anchor="t">
            <a:spAutoFit/>
          </a:bodyPr>
          <a:lstStyle>
            <a:lvl1pPr marL="0" marR="0" indent="0" algn="l" defTabSz="951304" rtl="0" eaLnBrk="1" fontAlgn="auto" latinLnBrk="0" hangingPunct="1">
              <a:lnSpc>
                <a:spcPct val="100000"/>
              </a:lnSpc>
              <a:spcBef>
                <a:spcPts val="0"/>
              </a:spcBef>
              <a:spcAft>
                <a:spcPts val="0"/>
              </a:spcAft>
              <a:buClrTx/>
              <a:buSzPct val="90000"/>
              <a:buFont typeface="Arial" panose="020B0604020202020204" pitchFamily="34" charset="0"/>
              <a:buNone/>
              <a:tabLst/>
              <a:defRPr sz="1632" kern="1200" spc="0" baseline="0">
                <a:solidFill>
                  <a:schemeClr val="tx1"/>
                </a:solidFill>
                <a:latin typeface="+mj-lt"/>
                <a:ea typeface="+mn-ea"/>
                <a:cs typeface="Segoe UI" panose="020B0502040204020203" pitchFamily="34" charset="0"/>
              </a:defRPr>
            </a:lvl1pPr>
            <a:lvl2pPr marL="270453" marR="0" indent="-111912"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28" kern="1200" spc="0" baseline="0">
                <a:solidFill>
                  <a:schemeClr val="tx1"/>
                </a:solidFill>
                <a:latin typeface="+mn-lt"/>
                <a:ea typeface="+mn-ea"/>
                <a:cs typeface="+mn-cs"/>
              </a:defRPr>
            </a:lvl2pPr>
            <a:lvl3pPr marL="391691" marR="0" indent="-121238"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24"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2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16"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2200" dirty="0">
                <a:cs typeface="Segoe UI Semilight"/>
              </a:rPr>
              <a:t>Agile/lean</a:t>
            </a:r>
          </a:p>
        </p:txBody>
      </p:sp>
      <p:sp>
        <p:nvSpPr>
          <p:cNvPr id="13" name="Text Placeholder 5">
            <a:extLst>
              <a:ext uri="{FF2B5EF4-FFF2-40B4-BE49-F238E27FC236}">
                <a16:creationId xmlns:a16="http://schemas.microsoft.com/office/drawing/2014/main" id="{0D1CF7EA-C8B4-8FA4-3DFA-A13A045CE8BB}"/>
              </a:ext>
            </a:extLst>
          </p:cNvPr>
          <p:cNvSpPr txBox="1">
            <a:spLocks/>
          </p:cNvSpPr>
          <p:nvPr/>
        </p:nvSpPr>
        <p:spPr>
          <a:xfrm>
            <a:off x="586390" y="4232466"/>
            <a:ext cx="4712685" cy="1969770"/>
          </a:xfrm>
          <a:prstGeom prst="rect">
            <a:avLst/>
          </a:prstGeom>
        </p:spPr>
        <p:txBody>
          <a:bodyPr vert="horz" wrap="square" lIns="0" tIns="0" rIns="0" bIns="0" rtlCol="0">
            <a:spAutoFit/>
          </a:bodyPr>
          <a:lstStyle>
            <a:lvl1pPr marL="139889" marR="0" indent="-139889"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32" kern="1200" spc="0" baseline="0">
                <a:solidFill>
                  <a:schemeClr val="tx1"/>
                </a:solidFill>
                <a:latin typeface="+mn-lt"/>
                <a:ea typeface="+mn-ea"/>
                <a:cs typeface="Segoe UI" panose="020B0502040204020203" pitchFamily="34" charset="0"/>
              </a:defRPr>
            </a:lvl1pPr>
            <a:lvl2pPr marL="270453" marR="0" indent="-130564"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28" kern="1200" spc="0" baseline="0">
                <a:solidFill>
                  <a:schemeClr val="tx1"/>
                </a:solidFill>
                <a:latin typeface="+mn-lt"/>
                <a:ea typeface="+mn-ea"/>
                <a:cs typeface="+mn-cs"/>
              </a:defRPr>
            </a:lvl2pPr>
            <a:lvl3pPr marL="391691" marR="0" indent="-121238"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24" kern="1200" spc="0" baseline="0">
                <a:solidFill>
                  <a:schemeClr val="tx1"/>
                </a:solidFill>
                <a:latin typeface="+mn-lt"/>
                <a:ea typeface="+mn-ea"/>
                <a:cs typeface="+mn-cs"/>
              </a:defRPr>
            </a:lvl3pPr>
            <a:lvl4pPr marL="69944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kern="1200" spc="0" baseline="0">
                <a:gradFill>
                  <a:gsLst>
                    <a:gs pos="1250">
                      <a:schemeClr val="tx1"/>
                    </a:gs>
                    <a:gs pos="100000">
                      <a:schemeClr val="tx1"/>
                    </a:gs>
                  </a:gsLst>
                  <a:lin ang="5400000" scaled="0"/>
                </a:gradFill>
                <a:latin typeface="+mn-lt"/>
                <a:ea typeface="+mn-ea"/>
                <a:cs typeface="+mn-cs"/>
              </a:defRPr>
            </a:lvl4pPr>
            <a:lvl5pPr marL="93259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816"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27209" indent="-227209">
              <a:spcBef>
                <a:spcPts val="0"/>
              </a:spcBef>
              <a:spcAft>
                <a:spcPts val="1176"/>
              </a:spcAft>
            </a:pPr>
            <a:r>
              <a:rPr lang="en-US" sz="1800" dirty="0"/>
              <a:t>Plan and isolate work into sprints.</a:t>
            </a:r>
          </a:p>
          <a:p>
            <a:pPr marL="227209" indent="-227209">
              <a:spcBef>
                <a:spcPts val="0"/>
              </a:spcBef>
              <a:spcAft>
                <a:spcPts val="1176"/>
              </a:spcAft>
            </a:pPr>
            <a:r>
              <a:rPr lang="en-US" sz="1800" dirty="0"/>
              <a:t>Manage team capacity and help teams quickly adapt to changing business needs.</a:t>
            </a:r>
          </a:p>
          <a:p>
            <a:pPr marL="227209" indent="-227209">
              <a:spcBef>
                <a:spcPts val="0"/>
              </a:spcBef>
              <a:spcAft>
                <a:spcPts val="1176"/>
              </a:spcAft>
            </a:pPr>
            <a:r>
              <a:rPr lang="en-US" sz="1800" dirty="0"/>
              <a:t>A DevOps Definition of Done is working software collecting telemetry against the intended business goals.</a:t>
            </a:r>
          </a:p>
        </p:txBody>
      </p:sp>
      <p:pic>
        <p:nvPicPr>
          <p:cNvPr id="7" name="Picture 6" descr="Diagram showing 3 branches, including Main, Feature 1 and Feature 2 with multiple versions.">
            <a:extLst>
              <a:ext uri="{FF2B5EF4-FFF2-40B4-BE49-F238E27FC236}">
                <a16:creationId xmlns:a16="http://schemas.microsoft.com/office/drawing/2014/main" id="{C6984C94-253C-471B-A6EA-AF722A15F57D}"/>
              </a:ext>
            </a:extLst>
          </p:cNvPr>
          <p:cNvPicPr>
            <a:picLocks noChangeAspect="1"/>
          </p:cNvPicPr>
          <p:nvPr/>
        </p:nvPicPr>
        <p:blipFill>
          <a:blip r:embed="rId3"/>
          <a:stretch>
            <a:fillRect/>
          </a:stretch>
        </p:blipFill>
        <p:spPr>
          <a:xfrm>
            <a:off x="5561859" y="779121"/>
            <a:ext cx="5972916" cy="1897998"/>
          </a:xfrm>
          <a:prstGeom prst="rect">
            <a:avLst/>
          </a:prstGeom>
        </p:spPr>
      </p:pic>
      <p:pic>
        <p:nvPicPr>
          <p:cNvPr id="2052" name="Picture 4" descr="Kanban board with columns to-do, in progress, ready to code, in progress, ready, in progress, review, and done.">
            <a:extLst>
              <a:ext uri="{FF2B5EF4-FFF2-40B4-BE49-F238E27FC236}">
                <a16:creationId xmlns:a16="http://schemas.microsoft.com/office/drawing/2014/main" id="{F97183B8-C431-4ABD-BC02-2A1C840C3E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5807" y="2989350"/>
            <a:ext cx="5565020" cy="350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839339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15FA1F-BCB4-4058-9785-F4448ABA9CD1}"/>
              </a:ext>
            </a:extLst>
          </p:cNvPr>
          <p:cNvSpPr>
            <a:spLocks noGrp="1"/>
          </p:cNvSpPr>
          <p:nvPr>
            <p:ph type="title"/>
          </p:nvPr>
        </p:nvSpPr>
        <p:spPr>
          <a:xfrm>
            <a:off x="588963" y="585788"/>
            <a:ext cx="10151608" cy="492443"/>
          </a:xfrm>
        </p:spPr>
        <p:txBody>
          <a:bodyPr>
            <a:spAutoFit/>
          </a:bodyPr>
          <a:lstStyle/>
          <a:p>
            <a:r>
              <a:rPr lang="en-US" sz="3200" dirty="0"/>
              <a:t>Explore the DevOps journey (continued) </a:t>
            </a:r>
          </a:p>
        </p:txBody>
      </p:sp>
      <p:sp>
        <p:nvSpPr>
          <p:cNvPr id="16" name="Text Placeholder 15">
            <a:extLst>
              <a:ext uri="{FF2B5EF4-FFF2-40B4-BE49-F238E27FC236}">
                <a16:creationId xmlns:a16="http://schemas.microsoft.com/office/drawing/2014/main" id="{56461C2A-46E3-2BCB-AF18-32AE51200C73}"/>
              </a:ext>
            </a:extLst>
          </p:cNvPr>
          <p:cNvSpPr>
            <a:spLocks noGrp="1"/>
          </p:cNvSpPr>
          <p:nvPr>
            <p:ph type="body" sz="quarter" idx="16"/>
          </p:nvPr>
        </p:nvSpPr>
        <p:spPr>
          <a:xfrm>
            <a:off x="584200" y="1510840"/>
            <a:ext cx="4714875" cy="338554"/>
          </a:xfrm>
        </p:spPr>
        <p:txBody>
          <a:bodyPr/>
          <a:lstStyle/>
          <a:p>
            <a:r>
              <a:rPr lang="en-US" sz="2200" dirty="0"/>
              <a:t>Monitoring and logging</a:t>
            </a:r>
          </a:p>
        </p:txBody>
      </p:sp>
      <p:sp>
        <p:nvSpPr>
          <p:cNvPr id="20" name="Text Placeholder 19">
            <a:extLst>
              <a:ext uri="{FF2B5EF4-FFF2-40B4-BE49-F238E27FC236}">
                <a16:creationId xmlns:a16="http://schemas.microsoft.com/office/drawing/2014/main" id="{6A053AB7-A47B-FEFF-7291-0FD582F57420}"/>
              </a:ext>
            </a:extLst>
          </p:cNvPr>
          <p:cNvSpPr>
            <a:spLocks noGrp="1"/>
          </p:cNvSpPr>
          <p:nvPr>
            <p:ph type="body" sz="quarter" idx="15"/>
          </p:nvPr>
        </p:nvSpPr>
        <p:spPr>
          <a:xfrm>
            <a:off x="585788" y="1969073"/>
            <a:ext cx="4713287" cy="553998"/>
          </a:xfrm>
        </p:spPr>
        <p:txBody>
          <a:bodyPr/>
          <a:lstStyle/>
          <a:p>
            <a:pPr marL="225425" indent="-225425"/>
            <a:r>
              <a:rPr lang="en-US" sz="1800" dirty="0"/>
              <a:t>Monitoring and Logging of running applications.</a:t>
            </a:r>
          </a:p>
        </p:txBody>
      </p:sp>
      <p:sp>
        <p:nvSpPr>
          <p:cNvPr id="26" name="Text Placeholder 15">
            <a:extLst>
              <a:ext uri="{FF2B5EF4-FFF2-40B4-BE49-F238E27FC236}">
                <a16:creationId xmlns:a16="http://schemas.microsoft.com/office/drawing/2014/main" id="{3B01220D-E2E5-FC18-30E5-D46DEBAACAC0}"/>
              </a:ext>
            </a:extLst>
          </p:cNvPr>
          <p:cNvSpPr txBox="1">
            <a:spLocks/>
          </p:cNvSpPr>
          <p:nvPr/>
        </p:nvSpPr>
        <p:spPr>
          <a:xfrm>
            <a:off x="584200" y="2768140"/>
            <a:ext cx="4714875" cy="338554"/>
          </a:xfrm>
          <a:prstGeom prst="rect">
            <a:avLst/>
          </a:prstGeom>
        </p:spPr>
        <p:txBody>
          <a:bodyPr vert="horz" wrap="square" lIns="0" tIns="0" rIns="0" bIns="0" rtlCol="0" anchor="t">
            <a:spAutoFit/>
          </a:bodyPr>
          <a:lstStyle>
            <a:lvl1pPr marL="0" marR="0" indent="0" algn="l" defTabSz="932563" rtl="0" eaLnBrk="1" fontAlgn="auto" latinLnBrk="0" hangingPunct="1">
              <a:lnSpc>
                <a:spcPct val="100000"/>
              </a:lnSpc>
              <a:spcBef>
                <a:spcPts val="0"/>
              </a:spcBef>
              <a:spcAft>
                <a:spcPts val="0"/>
              </a:spcAft>
              <a:buClrTx/>
              <a:buSzPct val="90000"/>
              <a:buFont typeface="Arial" panose="020B0604020202020204" pitchFamily="34" charset="0"/>
              <a:buNone/>
              <a:tabLst/>
              <a:defRPr sz="1600" kern="1200" spc="0" baseline="0">
                <a:solidFill>
                  <a:schemeClr val="tx1"/>
                </a:solidFill>
                <a:latin typeface="+mj-lt"/>
                <a:ea typeface="+mn-ea"/>
                <a:cs typeface="Segoe UI" panose="020B0502040204020203" pitchFamily="34" charset="0"/>
              </a:defRPr>
            </a:lvl1pPr>
            <a:lvl2pPr marL="265125" marR="0" indent="-109707"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3975" marR="0" indent="-118850"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a:t>Cloud</a:t>
            </a:r>
          </a:p>
        </p:txBody>
      </p:sp>
      <p:sp>
        <p:nvSpPr>
          <p:cNvPr id="27" name="Text Placeholder 19">
            <a:extLst>
              <a:ext uri="{FF2B5EF4-FFF2-40B4-BE49-F238E27FC236}">
                <a16:creationId xmlns:a16="http://schemas.microsoft.com/office/drawing/2014/main" id="{7F5C5C7D-B5B5-B771-07E1-1661A476437B}"/>
              </a:ext>
            </a:extLst>
          </p:cNvPr>
          <p:cNvSpPr txBox="1">
            <a:spLocks/>
          </p:cNvSpPr>
          <p:nvPr/>
        </p:nvSpPr>
        <p:spPr>
          <a:xfrm>
            <a:off x="585789" y="3226373"/>
            <a:ext cx="4713287" cy="553998"/>
          </a:xfrm>
          <a:prstGeom prst="rect">
            <a:avLst/>
          </a:prstGeom>
        </p:spPr>
        <p:txBody>
          <a:bodyPr vert="horz" wrap="square" lIns="0" tIns="0" rIns="0" bIns="0" rtlCol="0">
            <a:spAutoFit/>
          </a:bodyPr>
          <a:lstStyle>
            <a:lvl1pPr marL="137133" marR="0" indent="-137133"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25" marR="0" indent="-127992"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3975" marR="0" indent="-118850"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668"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225"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5425" indent="-225425"/>
            <a:r>
              <a:rPr lang="en-US" sz="1800" dirty="0"/>
              <a:t>Public and Hybrid Clouds have made the impossible easy.</a:t>
            </a:r>
          </a:p>
        </p:txBody>
      </p:sp>
      <p:pic>
        <p:nvPicPr>
          <p:cNvPr id="3076" name="Picture 4" descr="Public cloud.">
            <a:extLst>
              <a:ext uri="{FF2B5EF4-FFF2-40B4-BE49-F238E27FC236}">
                <a16:creationId xmlns:a16="http://schemas.microsoft.com/office/drawing/2014/main" id="{2A1278E4-04B1-4E12-A581-59F801781B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511" y="3871320"/>
            <a:ext cx="3839431" cy="226955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harts example.">
            <a:extLst>
              <a:ext uri="{FF2B5EF4-FFF2-40B4-BE49-F238E27FC236}">
                <a16:creationId xmlns:a16="http://schemas.microsoft.com/office/drawing/2014/main" id="{9359951D-FA65-405A-9365-23010F1EAA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7988" y="1680117"/>
            <a:ext cx="5940112" cy="3497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64603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15FA1F-BCB4-4058-9785-F4448ABA9CD1}"/>
              </a:ext>
            </a:extLst>
          </p:cNvPr>
          <p:cNvSpPr>
            <a:spLocks noGrp="1"/>
          </p:cNvSpPr>
          <p:nvPr>
            <p:ph type="title"/>
          </p:nvPr>
        </p:nvSpPr>
        <p:spPr/>
        <p:txBody>
          <a:bodyPr/>
          <a:lstStyle/>
          <a:p>
            <a:r>
              <a:rPr lang="en-US" sz="3200" dirty="0"/>
              <a:t>Explore the DevOps journey (continued)  </a:t>
            </a:r>
          </a:p>
        </p:txBody>
      </p:sp>
      <p:sp>
        <p:nvSpPr>
          <p:cNvPr id="5" name="Text Placeholder 4">
            <a:extLst>
              <a:ext uri="{FF2B5EF4-FFF2-40B4-BE49-F238E27FC236}">
                <a16:creationId xmlns:a16="http://schemas.microsoft.com/office/drawing/2014/main" id="{A3CE80FC-2AE6-A326-D696-0EDA9035DC3A}"/>
              </a:ext>
            </a:extLst>
          </p:cNvPr>
          <p:cNvSpPr>
            <a:spLocks noGrp="1"/>
          </p:cNvSpPr>
          <p:nvPr>
            <p:ph type="body" sz="quarter" idx="16"/>
          </p:nvPr>
        </p:nvSpPr>
        <p:spPr>
          <a:xfrm>
            <a:off x="584201" y="1876856"/>
            <a:ext cx="5064333" cy="338554"/>
          </a:xfrm>
        </p:spPr>
        <p:txBody>
          <a:bodyPr/>
          <a:lstStyle/>
          <a:p>
            <a:r>
              <a:rPr lang="en-US" sz="2200" dirty="0"/>
              <a:t>Infrastructure as Code (</a:t>
            </a:r>
            <a:r>
              <a:rPr lang="en-US" sz="2200" dirty="0" err="1"/>
              <a:t>IaC</a:t>
            </a:r>
            <a:r>
              <a:rPr lang="en-US" sz="2200" dirty="0"/>
              <a:t>)</a:t>
            </a:r>
          </a:p>
        </p:txBody>
      </p:sp>
      <p:sp>
        <p:nvSpPr>
          <p:cNvPr id="4" name="Text Placeholder 3">
            <a:extLst>
              <a:ext uri="{FF2B5EF4-FFF2-40B4-BE49-F238E27FC236}">
                <a16:creationId xmlns:a16="http://schemas.microsoft.com/office/drawing/2014/main" id="{2BBFC788-0E95-34B8-BB7C-29B70E037E16}"/>
              </a:ext>
            </a:extLst>
          </p:cNvPr>
          <p:cNvSpPr>
            <a:spLocks noGrp="1"/>
          </p:cNvSpPr>
          <p:nvPr>
            <p:ph type="body" sz="quarter" idx="15"/>
          </p:nvPr>
        </p:nvSpPr>
        <p:spPr>
          <a:xfrm>
            <a:off x="586389" y="2335089"/>
            <a:ext cx="5378981" cy="1107996"/>
          </a:xfrm>
        </p:spPr>
        <p:txBody>
          <a:bodyPr/>
          <a:lstStyle/>
          <a:p>
            <a:pPr marL="228600" indent="-228600"/>
            <a:r>
              <a:rPr lang="en-US" sz="1800" dirty="0"/>
              <a:t>Enables the automation and validation of the creation and teardown of environments to help with delivering secure and stable application hosting platforms.</a:t>
            </a:r>
          </a:p>
        </p:txBody>
      </p:sp>
      <p:sp>
        <p:nvSpPr>
          <p:cNvPr id="10" name="Text Placeholder 4">
            <a:extLst>
              <a:ext uri="{FF2B5EF4-FFF2-40B4-BE49-F238E27FC236}">
                <a16:creationId xmlns:a16="http://schemas.microsoft.com/office/drawing/2014/main" id="{8AEB1204-FC9B-A852-3252-3744BDCD3F8C}"/>
              </a:ext>
            </a:extLst>
          </p:cNvPr>
          <p:cNvSpPr txBox="1">
            <a:spLocks/>
          </p:cNvSpPr>
          <p:nvPr/>
        </p:nvSpPr>
        <p:spPr>
          <a:xfrm>
            <a:off x="584201" y="3775506"/>
            <a:ext cx="5064333" cy="338554"/>
          </a:xfrm>
          <a:prstGeom prst="rect">
            <a:avLst/>
          </a:prstGeom>
        </p:spPr>
        <p:txBody>
          <a:bodyPr vert="horz" wrap="square" lIns="0" tIns="0" rIns="0" bIns="0" rtlCol="0" anchor="t">
            <a:spAutoFit/>
          </a:bodyPr>
          <a:lstStyle>
            <a:lvl1pPr marL="0" marR="0" indent="0" algn="l" defTabSz="932563" rtl="0" eaLnBrk="1" fontAlgn="auto" latinLnBrk="0" hangingPunct="1">
              <a:lnSpc>
                <a:spcPct val="100000"/>
              </a:lnSpc>
              <a:spcBef>
                <a:spcPts val="0"/>
              </a:spcBef>
              <a:spcAft>
                <a:spcPts val="0"/>
              </a:spcAft>
              <a:buClrTx/>
              <a:buSzPct val="90000"/>
              <a:buFont typeface="Arial" panose="020B0604020202020204" pitchFamily="34" charset="0"/>
              <a:buNone/>
              <a:tabLst/>
              <a:defRPr sz="1600" kern="1200" spc="0" baseline="0">
                <a:solidFill>
                  <a:schemeClr val="tx1"/>
                </a:solidFill>
                <a:latin typeface="+mj-lt"/>
                <a:ea typeface="+mn-ea"/>
                <a:cs typeface="Segoe UI" panose="020B0502040204020203" pitchFamily="34" charset="0"/>
              </a:defRPr>
            </a:lvl1pPr>
            <a:lvl2pPr marL="265125" marR="0" indent="-109707"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3975" marR="0" indent="-118850"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a:t>Microservices</a:t>
            </a:r>
          </a:p>
        </p:txBody>
      </p:sp>
      <p:sp>
        <p:nvSpPr>
          <p:cNvPr id="12" name="Text Placeholder 3">
            <a:extLst>
              <a:ext uri="{FF2B5EF4-FFF2-40B4-BE49-F238E27FC236}">
                <a16:creationId xmlns:a16="http://schemas.microsoft.com/office/drawing/2014/main" id="{C615F2B8-3F09-6A65-0781-8CF25B906C4B}"/>
              </a:ext>
            </a:extLst>
          </p:cNvPr>
          <p:cNvSpPr txBox="1">
            <a:spLocks/>
          </p:cNvSpPr>
          <p:nvPr/>
        </p:nvSpPr>
        <p:spPr>
          <a:xfrm>
            <a:off x="586389" y="4233739"/>
            <a:ext cx="5378981" cy="553998"/>
          </a:xfrm>
          <a:prstGeom prst="rect">
            <a:avLst/>
          </a:prstGeom>
        </p:spPr>
        <p:txBody>
          <a:bodyPr vert="horz" wrap="square" lIns="0" tIns="0" rIns="0" bIns="0" rtlCol="0">
            <a:spAutoFit/>
          </a:bodyPr>
          <a:lstStyle>
            <a:lvl1pPr marL="137133" marR="0" indent="-137133"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25" marR="0" indent="-127992"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3975" marR="0" indent="-118850"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668"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225"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indent="-228600"/>
            <a:r>
              <a:rPr lang="en-US" sz="1800" dirty="0"/>
              <a:t>Isolate business use cases into small reusable services that communicate via interface contracts.</a:t>
            </a:r>
          </a:p>
        </p:txBody>
      </p:sp>
      <p:pic>
        <p:nvPicPr>
          <p:cNvPr id="2" name="Picture 1">
            <a:extLst>
              <a:ext uri="{FF2B5EF4-FFF2-40B4-BE49-F238E27FC236}">
                <a16:creationId xmlns:a16="http://schemas.microsoft.com/office/drawing/2014/main" id="{A672A9B9-C131-4B82-8112-64560CDA510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677155" y="633028"/>
            <a:ext cx="4771492" cy="2777030"/>
          </a:xfrm>
          <a:prstGeom prst="rect">
            <a:avLst/>
          </a:prstGeom>
        </p:spPr>
      </p:pic>
      <p:pic>
        <p:nvPicPr>
          <p:cNvPr id="8" name="Picture 7">
            <a:extLst>
              <a:ext uri="{FF2B5EF4-FFF2-40B4-BE49-F238E27FC236}">
                <a16:creationId xmlns:a16="http://schemas.microsoft.com/office/drawing/2014/main" id="{5491D567-1135-4E8D-BC57-71532B43F9C8}"/>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632303" y="3896396"/>
            <a:ext cx="4861198" cy="2607772"/>
          </a:xfrm>
          <a:prstGeom prst="rect">
            <a:avLst/>
          </a:prstGeom>
        </p:spPr>
      </p:pic>
    </p:spTree>
    <p:extLst>
      <p:ext uri="{BB962C8B-B14F-4D97-AF65-F5344CB8AC3E}">
        <p14:creationId xmlns:p14="http://schemas.microsoft.com/office/powerpoint/2010/main" val="184631574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15FA1F-BCB4-4058-9785-F4448ABA9CD1}"/>
              </a:ext>
            </a:extLst>
          </p:cNvPr>
          <p:cNvSpPr>
            <a:spLocks noGrp="1"/>
          </p:cNvSpPr>
          <p:nvPr>
            <p:ph type="title"/>
          </p:nvPr>
        </p:nvSpPr>
        <p:spPr/>
        <p:txBody>
          <a:bodyPr/>
          <a:lstStyle/>
          <a:p>
            <a:r>
              <a:rPr lang="en-US" sz="3200" dirty="0"/>
              <a:t>Explore the DevOps journey (continued)   </a:t>
            </a:r>
          </a:p>
        </p:txBody>
      </p:sp>
      <p:sp>
        <p:nvSpPr>
          <p:cNvPr id="5" name="Text Placeholder 4">
            <a:extLst>
              <a:ext uri="{FF2B5EF4-FFF2-40B4-BE49-F238E27FC236}">
                <a16:creationId xmlns:a16="http://schemas.microsoft.com/office/drawing/2014/main" id="{2E04FA91-5DB5-149A-0088-A6BEF0672995}"/>
              </a:ext>
            </a:extLst>
          </p:cNvPr>
          <p:cNvSpPr>
            <a:spLocks noGrp="1"/>
          </p:cNvSpPr>
          <p:nvPr>
            <p:ph type="body" sz="quarter" idx="16"/>
          </p:nvPr>
        </p:nvSpPr>
        <p:spPr>
          <a:xfrm>
            <a:off x="584201" y="1876856"/>
            <a:ext cx="5219700" cy="338554"/>
          </a:xfrm>
        </p:spPr>
        <p:txBody>
          <a:bodyPr/>
          <a:lstStyle/>
          <a:p>
            <a:r>
              <a:rPr lang="en-US" sz="2200" dirty="0"/>
              <a:t>Containers</a:t>
            </a:r>
          </a:p>
        </p:txBody>
      </p:sp>
      <p:sp>
        <p:nvSpPr>
          <p:cNvPr id="2" name="Text Placeholder 1">
            <a:extLst>
              <a:ext uri="{FF2B5EF4-FFF2-40B4-BE49-F238E27FC236}">
                <a16:creationId xmlns:a16="http://schemas.microsoft.com/office/drawing/2014/main" id="{267651DF-705D-A481-E8CB-EDD6E70AD705}"/>
              </a:ext>
            </a:extLst>
          </p:cNvPr>
          <p:cNvSpPr>
            <a:spLocks noGrp="1"/>
          </p:cNvSpPr>
          <p:nvPr>
            <p:ph type="body" sz="quarter" idx="15"/>
          </p:nvPr>
        </p:nvSpPr>
        <p:spPr>
          <a:xfrm>
            <a:off x="586390" y="2335089"/>
            <a:ext cx="5217510" cy="276999"/>
          </a:xfrm>
        </p:spPr>
        <p:txBody>
          <a:bodyPr>
            <a:spAutoFit/>
          </a:bodyPr>
          <a:lstStyle/>
          <a:p>
            <a:pPr marL="225425" indent="-225425"/>
            <a:r>
              <a:rPr lang="en-US" sz="1800" dirty="0"/>
              <a:t>Containers are the next evolution in virtualization.</a:t>
            </a:r>
          </a:p>
        </p:txBody>
      </p:sp>
      <p:sp>
        <p:nvSpPr>
          <p:cNvPr id="10" name="Text Placeholder 4">
            <a:extLst>
              <a:ext uri="{FF2B5EF4-FFF2-40B4-BE49-F238E27FC236}">
                <a16:creationId xmlns:a16="http://schemas.microsoft.com/office/drawing/2014/main" id="{F56A948B-4DE0-D0AD-FBE7-CE7CEA2CB6AA}"/>
              </a:ext>
            </a:extLst>
          </p:cNvPr>
          <p:cNvSpPr txBox="1">
            <a:spLocks/>
          </p:cNvSpPr>
          <p:nvPr/>
        </p:nvSpPr>
        <p:spPr>
          <a:xfrm>
            <a:off x="584201" y="2862837"/>
            <a:ext cx="5219700" cy="338554"/>
          </a:xfrm>
          <a:prstGeom prst="rect">
            <a:avLst/>
          </a:prstGeom>
        </p:spPr>
        <p:txBody>
          <a:bodyPr vert="horz" wrap="square" lIns="0" tIns="0" rIns="0" bIns="0" rtlCol="0" anchor="t">
            <a:spAutoFit/>
          </a:bodyPr>
          <a:lstStyle>
            <a:lvl1pPr marL="0" marR="0" indent="0" algn="l" defTabSz="932563" rtl="0" eaLnBrk="1" fontAlgn="auto" latinLnBrk="0" hangingPunct="1">
              <a:lnSpc>
                <a:spcPct val="100000"/>
              </a:lnSpc>
              <a:spcBef>
                <a:spcPts val="0"/>
              </a:spcBef>
              <a:spcAft>
                <a:spcPts val="0"/>
              </a:spcAft>
              <a:buClrTx/>
              <a:buSzPct val="90000"/>
              <a:buFont typeface="Arial" panose="020B0604020202020204" pitchFamily="34" charset="0"/>
              <a:buNone/>
              <a:tabLst/>
              <a:defRPr sz="1600" kern="1200" spc="0" baseline="0">
                <a:solidFill>
                  <a:schemeClr val="tx1"/>
                </a:solidFill>
                <a:latin typeface="+mj-lt"/>
                <a:ea typeface="+mn-ea"/>
                <a:cs typeface="Segoe UI" panose="020B0502040204020203" pitchFamily="34" charset="0"/>
              </a:defRPr>
            </a:lvl1pPr>
            <a:lvl2pPr marL="265125" marR="0" indent="-109707"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3975" marR="0" indent="-118850"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a:t>DevOps may hurt at first</a:t>
            </a:r>
          </a:p>
        </p:txBody>
      </p:sp>
      <p:graphicFrame>
        <p:nvGraphicFramePr>
          <p:cNvPr id="7" name="Object 6">
            <a:extLst>
              <a:ext uri="{FF2B5EF4-FFF2-40B4-BE49-F238E27FC236}">
                <a16:creationId xmlns:a16="http://schemas.microsoft.com/office/drawing/2014/main" id="{A3632F48-ED11-4CB1-93DE-B5131C1AED95}"/>
              </a:ext>
              <a:ext uri="{C183D7F6-B498-43B3-948B-1728B52AA6E4}">
                <adec:decorative xmlns:adec="http://schemas.microsoft.com/office/drawing/2017/decorative" val="1"/>
              </a:ext>
            </a:extLst>
          </p:cNvPr>
          <p:cNvGraphicFramePr>
            <a:graphicFrameLocks noChangeAspect="1"/>
          </p:cNvGraphicFramePr>
          <p:nvPr/>
        </p:nvGraphicFramePr>
        <p:xfrm>
          <a:off x="1007566" y="3432905"/>
          <a:ext cx="3867932" cy="2759642"/>
        </p:xfrm>
        <a:graphic>
          <a:graphicData uri="http://schemas.openxmlformats.org/presentationml/2006/ole">
            <mc:AlternateContent xmlns:mc="http://schemas.openxmlformats.org/markup-compatibility/2006">
              <mc:Choice xmlns:v="urn:schemas-microsoft-com:vml" Requires="v">
                <p:oleObj name="Bitmap Image" r:id="rId3" imgW="6648480" imgH="4743360" progId="Paint.Picture">
                  <p:embed/>
                </p:oleObj>
              </mc:Choice>
              <mc:Fallback>
                <p:oleObj name="Bitmap Image" r:id="rId3" imgW="6648480" imgH="4743360" progId="Paint.Picture">
                  <p:embed/>
                  <p:pic>
                    <p:nvPicPr>
                      <p:cNvPr id="7" name="Object 6">
                        <a:extLst>
                          <a:ext uri="{FF2B5EF4-FFF2-40B4-BE49-F238E27FC236}">
                            <a16:creationId xmlns:a16="http://schemas.microsoft.com/office/drawing/2014/main" id="{A3632F48-ED11-4CB1-93DE-B5131C1AED95}"/>
                          </a:ext>
                          <a:ext uri="{C183D7F6-B498-43B3-948B-1728B52AA6E4}">
                            <adec:decorative xmlns:adec="http://schemas.microsoft.com/office/drawing/2017/decorative" val="1"/>
                          </a:ext>
                        </a:extLst>
                      </p:cNvPr>
                      <p:cNvPicPr/>
                      <p:nvPr/>
                    </p:nvPicPr>
                    <p:blipFill>
                      <a:blip r:embed="rId4"/>
                      <a:stretch>
                        <a:fillRect/>
                      </a:stretch>
                    </p:blipFill>
                    <p:spPr>
                      <a:xfrm>
                        <a:off x="1007566" y="3432905"/>
                        <a:ext cx="3867932" cy="2759642"/>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6DAF3789-11E0-4DA4-A33A-4ADA3F12CC9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210300" y="1424624"/>
            <a:ext cx="5287294" cy="4648964"/>
          </a:xfrm>
          <a:prstGeom prst="rect">
            <a:avLst/>
          </a:prstGeom>
        </p:spPr>
      </p:pic>
    </p:spTree>
    <p:extLst>
      <p:ext uri="{BB962C8B-B14F-4D97-AF65-F5344CB8AC3E}">
        <p14:creationId xmlns:p14="http://schemas.microsoft.com/office/powerpoint/2010/main" val="3136698707"/>
      </p:ext>
    </p:extLst>
  </p:cSld>
  <p:clrMapOvr>
    <a:masterClrMapping/>
  </p:clrMapOvr>
  <p:transition>
    <p:fade/>
  </p:transition>
</p:sld>
</file>

<file path=ppt/theme/theme1.xml><?xml version="1.0" encoding="utf-8"?>
<a:theme xmlns:a="http://schemas.openxmlformats.org/drawingml/2006/main" name="1_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ILT_Course_Trainer-Template_063023_Final" id="{53CE3B9D-47D1-490F-99CD-422B5AEB3016}" vid="{B2DBE1BE-CBAC-4342-9A93-0CBD83F75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C7EC088F4D2974C9244144D3FA78CFC" ma:contentTypeVersion="8" ma:contentTypeDescription="Create a new document." ma:contentTypeScope="" ma:versionID="e1c38cc7a2baa39586734f3e69393826">
  <xsd:schema xmlns:xsd="http://www.w3.org/2001/XMLSchema" xmlns:xs="http://www.w3.org/2001/XMLSchema" xmlns:p="http://schemas.microsoft.com/office/2006/metadata/properties" xmlns:ns1="http://schemas.microsoft.com/sharepoint/v3" xmlns:ns2="92a942ff-a7ab-46b5-9ede-efd58ff8e61c" xmlns:ns3="a51c428d-9d60-41bd-8e8b-21795199cb1f" targetNamespace="http://schemas.microsoft.com/office/2006/metadata/properties" ma:root="true" ma:fieldsID="0b740379ab64b4056a59037551413ce9" ns1:_="" ns2:_="" ns3:_="">
    <xsd:import namespace="http://schemas.microsoft.com/sharepoint/v3"/>
    <xsd:import namespace="92a942ff-a7ab-46b5-9ede-efd58ff8e61c"/>
    <xsd:import namespace="a51c428d-9d60-41bd-8e8b-21795199cb1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2a942ff-a7ab-46b5-9ede-efd58ff8e6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1c428d-9d60-41bd-8e8b-21795199cb1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EA6D4CE-4DF7-4A7E-9754-7B0D1943DFFC}">
  <ds:schemaRefs>
    <ds:schemaRef ds:uri="http://schemas.microsoft.com/sharepoint/v3/contenttype/forms"/>
  </ds:schemaRefs>
</ds:datastoreItem>
</file>

<file path=customXml/itemProps2.xml><?xml version="1.0" encoding="utf-8"?>
<ds:datastoreItem xmlns:ds="http://schemas.openxmlformats.org/officeDocument/2006/customXml" ds:itemID="{469BDE56-2290-4841-B403-6160E8FC9A71}">
  <ds:schemaRefs>
    <ds:schemaRef ds:uri="92cc7923-7bd6-4c52-a535-c267c30bc123"/>
    <ds:schemaRef ds:uri="59afee55-fc30-40da-a84e-ff6fc62c4efa"/>
    <ds:schemaRef ds:uri="http://purl.org/dc/elements/1.1/"/>
    <ds:schemaRef ds:uri="http://schemas.microsoft.com/office/2006/documentManagement/types"/>
    <ds:schemaRef ds:uri="http://schemas.microsoft.com/office/2006/metadata/properties"/>
    <ds:schemaRef ds:uri="http://purl.org/dc/dcmitype/"/>
    <ds:schemaRef ds:uri="http://www.w3.org/XML/1998/namespace"/>
    <ds:schemaRef ds:uri="http://purl.org/dc/terms/"/>
    <ds:schemaRef ds:uri="http://schemas.microsoft.com/office/infopath/2007/PartnerControls"/>
    <ds:schemaRef ds:uri="http://schemas.openxmlformats.org/package/2006/metadata/core-properties"/>
    <ds:schemaRef ds:uri="http://schemas.microsoft.com/sharepoint/v3"/>
  </ds:schemaRefs>
</ds:datastoreItem>
</file>

<file path=customXml/itemProps3.xml><?xml version="1.0" encoding="utf-8"?>
<ds:datastoreItem xmlns:ds="http://schemas.openxmlformats.org/officeDocument/2006/customXml" ds:itemID="{E7C6DDDE-6ACE-4E03-95B1-6C2DE76EAA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2a942ff-a7ab-46b5-9ede-efd58ff8e61c"/>
    <ds:schemaRef ds:uri="a51c428d-9d60-41bd-8e8b-21795199cb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3842</Words>
  <Application>Microsoft Office PowerPoint</Application>
  <PresentationFormat>Widescreen</PresentationFormat>
  <Paragraphs>370</Paragraphs>
  <Slides>29</Slides>
  <Notes>18</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44" baseType="lpstr">
      <vt:lpstr>adobe-clean</vt:lpstr>
      <vt:lpstr>-apple-system</vt:lpstr>
      <vt:lpstr>Arial</vt:lpstr>
      <vt:lpstr>Calibri</vt:lpstr>
      <vt:lpstr>Consolas</vt:lpstr>
      <vt:lpstr>Courier New</vt:lpstr>
      <vt:lpstr>Engravers MT</vt:lpstr>
      <vt:lpstr>Noto Serif</vt:lpstr>
      <vt:lpstr>Segoe UI</vt:lpstr>
      <vt:lpstr>Segoe UI Black</vt:lpstr>
      <vt:lpstr>Segoe UI Semibold</vt:lpstr>
      <vt:lpstr>Segoe UI Semilight</vt:lpstr>
      <vt:lpstr>Wingdings</vt:lpstr>
      <vt:lpstr>1_LIGHT MODE</vt:lpstr>
      <vt:lpstr>Bitmap Image</vt:lpstr>
      <vt:lpstr>AZ-400.00 Learning Path 01: Implement development for enterprise DevOps</vt:lpstr>
      <vt:lpstr>Module 01: Introduction to DevOps</vt:lpstr>
      <vt:lpstr>What is DevOps?</vt:lpstr>
      <vt:lpstr>What is DevOps? (continued)</vt:lpstr>
      <vt:lpstr>Explore the DevOps journey</vt:lpstr>
      <vt:lpstr>Explore the DevOps journey (continued)</vt:lpstr>
      <vt:lpstr>Explore the DevOps journey (continued) </vt:lpstr>
      <vt:lpstr>Explore the DevOps journey (continued)  </vt:lpstr>
      <vt:lpstr>Explore the DevOps journey (continued)   </vt:lpstr>
      <vt:lpstr>Module 03: Design and implement branch strategies and workflows</vt:lpstr>
      <vt:lpstr>What is source control?</vt:lpstr>
      <vt:lpstr>Explore branch workflow types</vt:lpstr>
      <vt:lpstr>Explore feature branch workflow</vt:lpstr>
      <vt:lpstr>Explore GitHub flow</vt:lpstr>
      <vt:lpstr>Explore fork workflow</vt:lpstr>
      <vt:lpstr>Implement branch merging restrictions</vt:lpstr>
      <vt:lpstr>Module 04: Collaborate with pull requests in Azure Repos</vt:lpstr>
      <vt:lpstr>Collaborate with pull requests</vt:lpstr>
      <vt:lpstr>Module 05: Explore Git hooks</vt:lpstr>
      <vt:lpstr>Introduction to Git hooks</vt:lpstr>
      <vt:lpstr>Implement Git hooks</vt:lpstr>
      <vt:lpstr>Module 07: Manage and configure repositories</vt:lpstr>
      <vt:lpstr>Work with large repositories</vt:lpstr>
      <vt:lpstr>Implement Scalar and cross repo when cross repo sharing</vt:lpstr>
      <vt:lpstr>Explore monorepo versus multiple repos</vt:lpstr>
      <vt:lpstr>Implement a change log</vt:lpstr>
      <vt:lpstr>Purge repository data</vt:lpstr>
      <vt:lpstr> Recover specific data by using Git commands</vt:lpstr>
      <vt:lpstr>Implement automation of Git history documentation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2023-08-22T07:29:51Z</dcterms:created>
  <dcterms:modified xsi:type="dcterms:W3CDTF">2025-06-09T08:50:57Z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policyId">
    <vt:lpwstr>0x01010070AB3889E58DB141A6E1281B02136174|-369733750</vt:lpwstr>
  </property>
  <property fmtid="{D5CDD505-2E9C-101B-9397-08002B2CF9AE}" pid="3" name="MSIP_Label_f42aa342-8706-4288-bd11-ebb85995028c_Enabled">
    <vt:lpwstr>true</vt:lpwstr>
  </property>
  <property fmtid="{D5CDD505-2E9C-101B-9397-08002B2CF9AE}" pid="4" name="MediaServiceImageTags">
    <vt:lpwstr/>
  </property>
  <property fmtid="{D5CDD505-2E9C-101B-9397-08002B2CF9AE}" pid="5" name="ContentTypeId">
    <vt:lpwstr>0x010100EC7EC088F4D2974C9244144D3FA78CFC</vt:lpwstr>
  </property>
  <property fmtid="{D5CDD505-2E9C-101B-9397-08002B2CF9AE}" pid="6" name="ItemRetentionFormula">
    <vt:lpwstr>&lt;formula id="Microsoft.Office.RecordsManagement.PolicyFeatures.Expiration.Formula.BuiltIn"&gt;&lt;number&gt;30&lt;/number&gt;&lt;property&gt;Modified&lt;/property&gt;&lt;propertyId&gt;28cf69c5-fa48-462a-b5cd-27b6f9d2bd5f&lt;/propertyId&gt;&lt;period&gt;days&lt;/period&gt;&lt;/formula&gt;</vt:lpwstr>
  </property>
  <property fmtid="{D5CDD505-2E9C-101B-9397-08002B2CF9AE}" pid="7" name="MSIP_Label_f42aa342-8706-4288-bd11-ebb85995028c_SetDate">
    <vt:lpwstr>2021-10-11T19:40:14Z</vt:lpwstr>
  </property>
  <property fmtid="{D5CDD505-2E9C-101B-9397-08002B2CF9AE}" pid="8" name="MSIP_Label_f42aa342-8706-4288-bd11-ebb85995028c_SiteId">
    <vt:lpwstr>72f988bf-86f1-41af-91ab-2d7cd011db47</vt:lpwstr>
  </property>
  <property fmtid="{D5CDD505-2E9C-101B-9397-08002B2CF9AE}" pid="9" name="MSIP_Label_f42aa342-8706-4288-bd11-ebb85995028c_Method">
    <vt:lpwstr>Standard</vt:lpwstr>
  </property>
  <property fmtid="{D5CDD505-2E9C-101B-9397-08002B2CF9AE}" pid="10" name="MSIP_Label_f42aa342-8706-4288-bd11-ebb85995028c_Name">
    <vt:lpwstr>Internal</vt:lpwstr>
  </property>
  <property fmtid="{D5CDD505-2E9C-101B-9397-08002B2CF9AE}" pid="11" name="MSIP_Label_f42aa342-8706-4288-bd11-ebb85995028c_ContentBits">
    <vt:lpwstr>0</vt:lpwstr>
  </property>
  <property fmtid="{D5CDD505-2E9C-101B-9397-08002B2CF9AE}" pid="12" name="MSIP_Label_f42aa342-8706-4288-bd11-ebb85995028c_ActionId">
    <vt:lpwstr>deff66c8-7610-4262-b493-d9bdc5fb1988</vt:lpwstr>
  </property>
</Properties>
</file>